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79" r:id="rId11"/>
    <p:sldId id="278" r:id="rId12"/>
    <p:sldId id="267" r:id="rId13"/>
    <p:sldId id="268" r:id="rId14"/>
    <p:sldId id="269" r:id="rId15"/>
    <p:sldId id="270" r:id="rId16"/>
    <p:sldId id="280" r:id="rId17"/>
    <p:sldId id="294" r:id="rId18"/>
    <p:sldId id="281" r:id="rId19"/>
    <p:sldId id="287" r:id="rId20"/>
    <p:sldId id="286" r:id="rId21"/>
    <p:sldId id="289" r:id="rId22"/>
    <p:sldId id="290" r:id="rId23"/>
    <p:sldId id="284" r:id="rId24"/>
    <p:sldId id="292" r:id="rId25"/>
    <p:sldId id="285" r:id="rId26"/>
    <p:sldId id="291" r:id="rId27"/>
    <p:sldId id="293" r:id="rId28"/>
    <p:sldId id="276" r:id="rId29"/>
    <p:sldId id="282" r:id="rId30"/>
    <p:sldId id="275" r:id="rId31"/>
    <p:sldId id="288" r:id="rId32"/>
    <p:sldId id="277" r:id="rId33"/>
  </p:sldIdLst>
  <p:sldSz cx="9144000" cy="5143500" type="screen16x9"/>
  <p:notesSz cx="6858000" cy="9144000"/>
  <p:embeddedFontLst>
    <p:embeddedFont>
      <p:font typeface="Calibri" panose="020F0502020204030204" pitchFamily="34" charset="0"/>
      <p:regular r:id="rId35"/>
      <p:bold r:id="rId36"/>
      <p:italic r:id="rId37"/>
      <p:boldItalic r:id="rId38"/>
    </p:embeddedFont>
    <p:embeddedFont>
      <p:font typeface="Consolas" panose="020B0609020204030204" pitchFamily="49" charset="0"/>
      <p:regular r:id="rId39"/>
      <p:bold r:id="rId40"/>
      <p:italic r:id="rId41"/>
      <p:boldItalic r:id="rId42"/>
    </p:embeddedFont>
    <p:embeddedFont>
      <p:font typeface="Microsoft PhagsPa" panose="020B0502040204020203" pitchFamily="34" charset="0"/>
      <p:regular r:id="rId43"/>
      <p:bold r:id="rId44"/>
    </p:embeddedFont>
    <p:embeddedFont>
      <p:font typeface="Montserrat" panose="00000500000000000000" pitchFamily="2" charset="0"/>
      <p:regular r:id="rId45"/>
      <p:bold r:id="rId46"/>
      <p:italic r:id="rId47"/>
      <p:boldItalic r:id="rId48"/>
    </p:embeddedFont>
    <p:embeddedFont>
      <p:font typeface="Montserrat ExtraBold" panose="00000900000000000000" pitchFamily="2" charset="0"/>
      <p:bold r:id="rId49"/>
      <p:boldItalic r:id="rId50"/>
    </p:embeddedFont>
    <p:embeddedFont>
      <p:font typeface="Montserrat Medium" panose="00000600000000000000" pitchFamily="2"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28" autoAdjust="0"/>
    <p:restoredTop sz="94660"/>
  </p:normalViewPr>
  <p:slideViewPr>
    <p:cSldViewPr snapToGrid="0">
      <p:cViewPr varScale="1">
        <p:scale>
          <a:sx n="107" d="100"/>
          <a:sy n="107" d="100"/>
        </p:scale>
        <p:origin x="5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font" Target="fonts/font19.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54"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font" Target="fonts/font1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312f9324d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312f9324d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312f9324db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312f9324db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312f9324db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2312f9324db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312f9324db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312f9324db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2342dc6295_4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2342dc6295_4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7f9262ee2f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7f9262ee2f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2342dc6295_4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2342dc6295_4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72902334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58f4d8c6d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58f4d8c6d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7f9262ee2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7f9262ee2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7f9262ee2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7f9262ee2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3600"/>
              <a:buNone/>
              <a:defRPr sz="36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ullet Points">
  <p:cSld name="CAPTION_ONLY_3">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_1_3">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6" name="Google Shape;46;p14"/>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7" name="Google Shape;47;p14"/>
          <p:cNvSpPr txBox="1">
            <a:spLocks noGrp="1"/>
          </p:cNvSpPr>
          <p:nvPr>
            <p:ph type="title" idx="2"/>
          </p:nvPr>
        </p:nvSpPr>
        <p:spPr>
          <a:xfrm>
            <a:off x="6028553"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8" name="Google Shape;48;p14"/>
          <p:cNvSpPr txBox="1">
            <a:spLocks noGrp="1"/>
          </p:cNvSpPr>
          <p:nvPr>
            <p:ph type="subTitle" idx="3"/>
          </p:nvPr>
        </p:nvSpPr>
        <p:spPr>
          <a:xfrm>
            <a:off x="6028553"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9" name="Google Shape;49;p14"/>
          <p:cNvSpPr txBox="1">
            <a:spLocks noGrp="1"/>
          </p:cNvSpPr>
          <p:nvPr>
            <p:ph type="title" idx="4"/>
          </p:nvPr>
        </p:nvSpPr>
        <p:spPr>
          <a:xfrm>
            <a:off x="104844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50" name="Google Shape;50;p14"/>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51" name="Google Shape;51;p14"/>
          <p:cNvSpPr txBox="1">
            <a:spLocks noGrp="1"/>
          </p:cNvSpPr>
          <p:nvPr>
            <p:ph type="title" idx="6" hasCustomPrompt="1"/>
          </p:nvPr>
        </p:nvSpPr>
        <p:spPr>
          <a:xfrm>
            <a:off x="10484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a:spLocks noGrp="1"/>
          </p:cNvSpPr>
          <p:nvPr>
            <p:ph type="title" idx="7" hasCustomPrompt="1"/>
          </p:nvPr>
        </p:nvSpPr>
        <p:spPr>
          <a:xfrm>
            <a:off x="353850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a:spLocks noGrp="1"/>
          </p:cNvSpPr>
          <p:nvPr>
            <p:ph type="title" idx="8" hasCustomPrompt="1"/>
          </p:nvPr>
        </p:nvSpPr>
        <p:spPr>
          <a:xfrm>
            <a:off x="60285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Text">
  <p:cSld name="TITLE_1">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57"/>
        <p:cNvGrpSpPr/>
        <p:nvPr/>
      </p:nvGrpSpPr>
      <p:grpSpPr>
        <a:xfrm>
          <a:off x="0" y="0"/>
          <a:ext cx="0" cy="0"/>
          <a:chOff x="0" y="0"/>
          <a:chExt cx="0" cy="0"/>
        </a:xfrm>
      </p:grpSpPr>
      <p:sp>
        <p:nvSpPr>
          <p:cNvPr id="58" name="Google Shape;58;p16"/>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3000" b="1">
                <a:solidFill>
                  <a:schemeClr val="lt1"/>
                </a:solidFill>
              </a:defRPr>
            </a:lvl1pPr>
            <a:lvl2pPr lvl="1" algn="ctr" rtl="0">
              <a:spcBef>
                <a:spcPts val="0"/>
              </a:spcBef>
              <a:spcAft>
                <a:spcPts val="0"/>
              </a:spcAft>
              <a:buClr>
                <a:schemeClr val="lt1"/>
              </a:buClr>
              <a:buSzPts val="3000"/>
              <a:buNone/>
              <a:defRPr sz="3000" b="1">
                <a:solidFill>
                  <a:schemeClr val="lt1"/>
                </a:solidFill>
              </a:defRPr>
            </a:lvl2pPr>
            <a:lvl3pPr lvl="2" algn="ctr" rtl="0">
              <a:spcBef>
                <a:spcPts val="0"/>
              </a:spcBef>
              <a:spcAft>
                <a:spcPts val="0"/>
              </a:spcAft>
              <a:buClr>
                <a:schemeClr val="lt1"/>
              </a:buClr>
              <a:buSzPts val="3000"/>
              <a:buNone/>
              <a:defRPr sz="3000" b="1">
                <a:solidFill>
                  <a:schemeClr val="lt1"/>
                </a:solidFill>
              </a:defRPr>
            </a:lvl3pPr>
            <a:lvl4pPr lvl="3" algn="ctr" rtl="0">
              <a:spcBef>
                <a:spcPts val="0"/>
              </a:spcBef>
              <a:spcAft>
                <a:spcPts val="0"/>
              </a:spcAft>
              <a:buClr>
                <a:schemeClr val="lt1"/>
              </a:buClr>
              <a:buSzPts val="3000"/>
              <a:buNone/>
              <a:defRPr sz="3000" b="1">
                <a:solidFill>
                  <a:schemeClr val="lt1"/>
                </a:solidFill>
              </a:defRPr>
            </a:lvl4pPr>
            <a:lvl5pPr lvl="4" algn="ctr" rtl="0">
              <a:spcBef>
                <a:spcPts val="0"/>
              </a:spcBef>
              <a:spcAft>
                <a:spcPts val="0"/>
              </a:spcAft>
              <a:buClr>
                <a:schemeClr val="lt1"/>
              </a:buClr>
              <a:buSzPts val="3000"/>
              <a:buNone/>
              <a:defRPr sz="3000" b="1">
                <a:solidFill>
                  <a:schemeClr val="lt1"/>
                </a:solidFill>
              </a:defRPr>
            </a:lvl5pPr>
            <a:lvl6pPr lvl="5" algn="ctr" rtl="0">
              <a:spcBef>
                <a:spcPts val="0"/>
              </a:spcBef>
              <a:spcAft>
                <a:spcPts val="0"/>
              </a:spcAft>
              <a:buClr>
                <a:schemeClr val="lt1"/>
              </a:buClr>
              <a:buSzPts val="3000"/>
              <a:buNone/>
              <a:defRPr sz="3000" b="1">
                <a:solidFill>
                  <a:schemeClr val="lt1"/>
                </a:solidFill>
              </a:defRPr>
            </a:lvl6pPr>
            <a:lvl7pPr lvl="6" algn="ctr" rtl="0">
              <a:spcBef>
                <a:spcPts val="0"/>
              </a:spcBef>
              <a:spcAft>
                <a:spcPts val="0"/>
              </a:spcAft>
              <a:buClr>
                <a:schemeClr val="lt1"/>
              </a:buClr>
              <a:buSzPts val="3000"/>
              <a:buNone/>
              <a:defRPr sz="3000" b="1">
                <a:solidFill>
                  <a:schemeClr val="lt1"/>
                </a:solidFill>
              </a:defRPr>
            </a:lvl7pPr>
            <a:lvl8pPr lvl="7" algn="ctr" rtl="0">
              <a:spcBef>
                <a:spcPts val="0"/>
              </a:spcBef>
              <a:spcAft>
                <a:spcPts val="0"/>
              </a:spcAft>
              <a:buClr>
                <a:schemeClr val="lt1"/>
              </a:buClr>
              <a:buSzPts val="3000"/>
              <a:buNone/>
              <a:defRPr sz="3000" b="1">
                <a:solidFill>
                  <a:schemeClr val="lt1"/>
                </a:solidFill>
              </a:defRPr>
            </a:lvl8pPr>
            <a:lvl9pPr lvl="8" algn="ctr" rtl="0">
              <a:spcBef>
                <a:spcPts val="0"/>
              </a:spcBef>
              <a:spcAft>
                <a:spcPts val="0"/>
              </a:spcAft>
              <a:buClr>
                <a:schemeClr val="lt1"/>
              </a:buClr>
              <a:buSzPts val="3000"/>
              <a:buNone/>
              <a:defRPr sz="3000" b="1">
                <a:solidFill>
                  <a:schemeClr val="lt1"/>
                </a:solidFill>
              </a:defRPr>
            </a:lvl9pPr>
          </a:lstStyle>
          <a:p>
            <a:endParaRPr/>
          </a:p>
        </p:txBody>
      </p:sp>
      <p:sp>
        <p:nvSpPr>
          <p:cNvPr id="59" name="Google Shape;59;p16"/>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hree Columns ">
  <p:cSld name="SECTION_TITLE_AND_DESCRIPTION_1_1">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53849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8" name="Google Shape;68;p18"/>
          <p:cNvSpPr txBox="1">
            <a:spLocks noGrp="1"/>
          </p:cNvSpPr>
          <p:nvPr>
            <p:ph type="subTitle" idx="1"/>
          </p:nvPr>
        </p:nvSpPr>
        <p:spPr>
          <a:xfrm>
            <a:off x="353849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9" name="Google Shape;69;p18"/>
          <p:cNvSpPr txBox="1">
            <a:spLocks noGrp="1"/>
          </p:cNvSpPr>
          <p:nvPr>
            <p:ph type="title" idx="2"/>
          </p:nvPr>
        </p:nvSpPr>
        <p:spPr>
          <a:xfrm>
            <a:off x="6028553"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0" name="Google Shape;70;p18"/>
          <p:cNvSpPr txBox="1">
            <a:spLocks noGrp="1"/>
          </p:cNvSpPr>
          <p:nvPr>
            <p:ph type="subTitle" idx="3"/>
          </p:nvPr>
        </p:nvSpPr>
        <p:spPr>
          <a:xfrm>
            <a:off x="6028553"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71" name="Google Shape;71;p18"/>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2" name="Google Shape;72;p18"/>
          <p:cNvSpPr txBox="1">
            <a:spLocks noGrp="1"/>
          </p:cNvSpPr>
          <p:nvPr>
            <p:ph type="title" idx="5"/>
          </p:nvPr>
        </p:nvSpPr>
        <p:spPr>
          <a:xfrm>
            <a:off x="104844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3" name="Google Shape;73;p18"/>
          <p:cNvSpPr txBox="1">
            <a:spLocks noGrp="1"/>
          </p:cNvSpPr>
          <p:nvPr>
            <p:ph type="subTitle" idx="6"/>
          </p:nvPr>
        </p:nvSpPr>
        <p:spPr>
          <a:xfrm>
            <a:off x="104844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text">
  <p:cSld name="TITLE_1_1_1">
    <p:spTree>
      <p:nvGrpSpPr>
        <p:cNvPr id="1" name="Shape 74"/>
        <p:cNvGrpSpPr/>
        <p:nvPr/>
      </p:nvGrpSpPr>
      <p:grpSpPr>
        <a:xfrm>
          <a:off x="0" y="0"/>
          <a:ext cx="0" cy="0"/>
          <a:chOff x="0" y="0"/>
          <a:chExt cx="0" cy="0"/>
        </a:xfrm>
      </p:grpSpPr>
      <p:sp>
        <p:nvSpPr>
          <p:cNvPr id="75" name="Google Shape;75;p19"/>
          <p:cNvSpPr txBox="1">
            <a:spLocks noGrp="1"/>
          </p:cNvSpPr>
          <p:nvPr>
            <p:ph type="ctrTitle"/>
          </p:nvPr>
        </p:nvSpPr>
        <p:spPr>
          <a:xfrm>
            <a:off x="1273500" y="1369000"/>
            <a:ext cx="6597000" cy="2109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500"/>
              <a:buNone/>
              <a:defRPr sz="45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76" name="Google Shape;76;p19"/>
          <p:cNvSpPr txBox="1">
            <a:spLocks noGrp="1"/>
          </p:cNvSpPr>
          <p:nvPr>
            <p:ph type="subTitle" idx="1"/>
          </p:nvPr>
        </p:nvSpPr>
        <p:spPr>
          <a:xfrm>
            <a:off x="2481900" y="2519525"/>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Design">
  <p:cSld name="CAPTION_ONLY_1">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Design 1">
  <p:cSld name="CAPTION_ONLY_1_1">
    <p:spTree>
      <p:nvGrpSpPr>
        <p:cNvPr id="1" name="Shape 79"/>
        <p:cNvGrpSpPr/>
        <p:nvPr/>
      </p:nvGrpSpPr>
      <p:grpSpPr>
        <a:xfrm>
          <a:off x="0" y="0"/>
          <a:ext cx="0" cy="0"/>
          <a:chOff x="0" y="0"/>
          <a:chExt cx="0" cy="0"/>
        </a:xfrm>
      </p:grpSpPr>
      <p:sp>
        <p:nvSpPr>
          <p:cNvPr id="80" name="Google Shape;80;p21"/>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Design 2">
  <p:cSld name="CAPTION_ONLY_1_1_1">
    <p:spTree>
      <p:nvGrpSpPr>
        <p:cNvPr id="1" name="Shape 81"/>
        <p:cNvGrpSpPr/>
        <p:nvPr/>
      </p:nvGrpSpPr>
      <p:grpSpPr>
        <a:xfrm>
          <a:off x="0" y="0"/>
          <a:ext cx="0" cy="0"/>
          <a:chOff x="0" y="0"/>
          <a:chExt cx="0" cy="0"/>
        </a:xfrm>
      </p:grpSpPr>
      <p:sp>
        <p:nvSpPr>
          <p:cNvPr id="82" name="Google Shape;82;p22"/>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esign 3">
  <p:cSld name="CAPTION_ONLY_1_1_1_2">
    <p:spTree>
      <p:nvGrpSpPr>
        <p:cNvPr id="1" name="Shape 83"/>
        <p:cNvGrpSpPr/>
        <p:nvPr/>
      </p:nvGrpSpPr>
      <p:grpSpPr>
        <a:xfrm>
          <a:off x="0" y="0"/>
          <a:ext cx="0" cy="0"/>
          <a:chOff x="0" y="0"/>
          <a:chExt cx="0" cy="0"/>
        </a:xfrm>
      </p:grpSpPr>
      <p:sp>
        <p:nvSpPr>
          <p:cNvPr id="84" name="Google Shape;84;p23"/>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Two Lists">
  <p:cSld name="SECTION_TITLE_AND_DESCRIPTION_1_3">
    <p:spTree>
      <p:nvGrpSpPr>
        <p:cNvPr id="1" name="Shape 85"/>
        <p:cNvGrpSpPr/>
        <p:nvPr/>
      </p:nvGrpSpPr>
      <p:grpSpPr>
        <a:xfrm>
          <a:off x="0" y="0"/>
          <a:ext cx="0" cy="0"/>
          <a:chOff x="0" y="0"/>
          <a:chExt cx="0" cy="0"/>
        </a:xfrm>
      </p:grpSpPr>
      <p:sp>
        <p:nvSpPr>
          <p:cNvPr id="86" name="Google Shape;86;p24"/>
          <p:cNvSpPr txBox="1">
            <a:spLocks noGrp="1"/>
          </p:cNvSpPr>
          <p:nvPr>
            <p:ph type="title"/>
          </p:nvPr>
        </p:nvSpPr>
        <p:spPr>
          <a:xfrm>
            <a:off x="938500" y="445025"/>
            <a:ext cx="4964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87" name="Google Shape;87;p24"/>
          <p:cNvSpPr txBox="1">
            <a:spLocks noGrp="1"/>
          </p:cNvSpPr>
          <p:nvPr>
            <p:ph type="body" idx="1"/>
          </p:nvPr>
        </p:nvSpPr>
        <p:spPr>
          <a:xfrm>
            <a:off x="1067241"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8" name="Google Shape;88;p24"/>
          <p:cNvSpPr txBox="1">
            <a:spLocks noGrp="1"/>
          </p:cNvSpPr>
          <p:nvPr>
            <p:ph type="body" idx="2"/>
          </p:nvPr>
        </p:nvSpPr>
        <p:spPr>
          <a:xfrm>
            <a:off x="4673852"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4"/>
          <p:cNvSpPr txBox="1">
            <a:spLocks noGrp="1"/>
          </p:cNvSpPr>
          <p:nvPr>
            <p:ph type="title" idx="3"/>
          </p:nvPr>
        </p:nvSpPr>
        <p:spPr>
          <a:xfrm>
            <a:off x="12134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90" name="Google Shape;90;p24"/>
          <p:cNvSpPr txBox="1">
            <a:spLocks noGrp="1"/>
          </p:cNvSpPr>
          <p:nvPr>
            <p:ph type="title" idx="4"/>
          </p:nvPr>
        </p:nvSpPr>
        <p:spPr>
          <a:xfrm>
            <a:off x="48200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Four Columns">
  <p:cSld name="TITLE_1_1_2">
    <p:spTree>
      <p:nvGrpSpPr>
        <p:cNvPr id="1" name="Shape 91"/>
        <p:cNvGrpSpPr/>
        <p:nvPr/>
      </p:nvGrpSpPr>
      <p:grpSpPr>
        <a:xfrm>
          <a:off x="0" y="0"/>
          <a:ext cx="0" cy="0"/>
          <a:chOff x="0" y="0"/>
          <a:chExt cx="0" cy="0"/>
        </a:xfrm>
      </p:grpSpPr>
      <p:sp>
        <p:nvSpPr>
          <p:cNvPr id="92" name="Google Shape;92;p2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93" name="Google Shape;93;p25"/>
          <p:cNvSpPr txBox="1">
            <a:spLocks noGrp="1"/>
          </p:cNvSpPr>
          <p:nvPr>
            <p:ph type="title" idx="2"/>
          </p:nvPr>
        </p:nvSpPr>
        <p:spPr>
          <a:xfrm>
            <a:off x="898386"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4" name="Google Shape;94;p25"/>
          <p:cNvSpPr txBox="1">
            <a:spLocks noGrp="1"/>
          </p:cNvSpPr>
          <p:nvPr>
            <p:ph type="subTitle" idx="1"/>
          </p:nvPr>
        </p:nvSpPr>
        <p:spPr>
          <a:xfrm>
            <a:off x="898389"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5" name="Google Shape;95;p25"/>
          <p:cNvSpPr txBox="1">
            <a:spLocks noGrp="1"/>
          </p:cNvSpPr>
          <p:nvPr>
            <p:ph type="title" idx="3"/>
          </p:nvPr>
        </p:nvSpPr>
        <p:spPr>
          <a:xfrm>
            <a:off x="2790261"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6" name="Google Shape;96;p25"/>
          <p:cNvSpPr txBox="1">
            <a:spLocks noGrp="1"/>
          </p:cNvSpPr>
          <p:nvPr>
            <p:ph type="subTitle" idx="4"/>
          </p:nvPr>
        </p:nvSpPr>
        <p:spPr>
          <a:xfrm>
            <a:off x="2790264"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7" name="Google Shape;97;p25"/>
          <p:cNvSpPr txBox="1">
            <a:spLocks noGrp="1"/>
          </p:cNvSpPr>
          <p:nvPr>
            <p:ph type="title" idx="5"/>
          </p:nvPr>
        </p:nvSpPr>
        <p:spPr>
          <a:xfrm>
            <a:off x="4682136"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8" name="Google Shape;98;p25"/>
          <p:cNvSpPr txBox="1">
            <a:spLocks noGrp="1"/>
          </p:cNvSpPr>
          <p:nvPr>
            <p:ph type="subTitle" idx="6"/>
          </p:nvPr>
        </p:nvSpPr>
        <p:spPr>
          <a:xfrm>
            <a:off x="4682139"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9" name="Google Shape;99;p25"/>
          <p:cNvSpPr txBox="1">
            <a:spLocks noGrp="1"/>
          </p:cNvSpPr>
          <p:nvPr>
            <p:ph type="title" idx="7"/>
          </p:nvPr>
        </p:nvSpPr>
        <p:spPr>
          <a:xfrm>
            <a:off x="6574011"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00" name="Google Shape;100;p25"/>
          <p:cNvSpPr txBox="1">
            <a:spLocks noGrp="1"/>
          </p:cNvSpPr>
          <p:nvPr>
            <p:ph type="subTitle" idx="8"/>
          </p:nvPr>
        </p:nvSpPr>
        <p:spPr>
          <a:xfrm>
            <a:off x="6574014"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ree Numbers">
  <p:cSld name="CAPTION_ONLY_1_1_1_1">
    <p:spTree>
      <p:nvGrpSpPr>
        <p:cNvPr id="1" name="Shape 101"/>
        <p:cNvGrpSpPr/>
        <p:nvPr/>
      </p:nvGrpSpPr>
      <p:grpSpPr>
        <a:xfrm>
          <a:off x="0" y="0"/>
          <a:ext cx="0" cy="0"/>
          <a:chOff x="0" y="0"/>
          <a:chExt cx="0" cy="0"/>
        </a:xfrm>
      </p:grpSpPr>
      <p:sp>
        <p:nvSpPr>
          <p:cNvPr id="102" name="Google Shape;102;p26"/>
          <p:cNvSpPr txBox="1">
            <a:spLocks noGrp="1"/>
          </p:cNvSpPr>
          <p:nvPr>
            <p:ph type="title" hasCustomPrompt="1"/>
          </p:nvPr>
        </p:nvSpPr>
        <p:spPr>
          <a:xfrm>
            <a:off x="4996800" y="661843"/>
            <a:ext cx="31593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3" name="Google Shape;103;p26"/>
          <p:cNvSpPr txBox="1">
            <a:spLocks noGrp="1"/>
          </p:cNvSpPr>
          <p:nvPr>
            <p:ph type="subTitle" idx="1"/>
          </p:nvPr>
        </p:nvSpPr>
        <p:spPr>
          <a:xfrm>
            <a:off x="4911000" y="1265850"/>
            <a:ext cx="3330900" cy="4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104" name="Google Shape;104;p26"/>
          <p:cNvSpPr txBox="1">
            <a:spLocks noGrp="1"/>
          </p:cNvSpPr>
          <p:nvPr>
            <p:ph type="title" idx="2" hasCustomPrompt="1"/>
          </p:nvPr>
        </p:nvSpPr>
        <p:spPr>
          <a:xfrm>
            <a:off x="4996800" y="2099193"/>
            <a:ext cx="31593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5" name="Google Shape;105;p26"/>
          <p:cNvSpPr txBox="1">
            <a:spLocks noGrp="1"/>
          </p:cNvSpPr>
          <p:nvPr>
            <p:ph type="subTitle" idx="3"/>
          </p:nvPr>
        </p:nvSpPr>
        <p:spPr>
          <a:xfrm>
            <a:off x="4911000" y="2703200"/>
            <a:ext cx="3330900" cy="4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106" name="Google Shape;106;p26"/>
          <p:cNvSpPr txBox="1">
            <a:spLocks noGrp="1"/>
          </p:cNvSpPr>
          <p:nvPr>
            <p:ph type="title" idx="4" hasCustomPrompt="1"/>
          </p:nvPr>
        </p:nvSpPr>
        <p:spPr>
          <a:xfrm>
            <a:off x="4996800" y="3536543"/>
            <a:ext cx="31593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7" name="Google Shape;107;p26"/>
          <p:cNvSpPr txBox="1">
            <a:spLocks noGrp="1"/>
          </p:cNvSpPr>
          <p:nvPr>
            <p:ph type="subTitle" idx="5"/>
          </p:nvPr>
        </p:nvSpPr>
        <p:spPr>
          <a:xfrm>
            <a:off x="4911000" y="4140550"/>
            <a:ext cx="3330900" cy="4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Six Columns  ">
  <p:cSld name="SECTION_TITLE_AND_DESCRIPTION_1_1_1">
    <p:spTree>
      <p:nvGrpSpPr>
        <p:cNvPr id="1" name="Shape 108"/>
        <p:cNvGrpSpPr/>
        <p:nvPr/>
      </p:nvGrpSpPr>
      <p:grpSpPr>
        <a:xfrm>
          <a:off x="0" y="0"/>
          <a:ext cx="0" cy="0"/>
          <a:chOff x="0" y="0"/>
          <a:chExt cx="0" cy="0"/>
        </a:xfrm>
      </p:grpSpPr>
      <p:sp>
        <p:nvSpPr>
          <p:cNvPr id="109" name="Google Shape;109;p27"/>
          <p:cNvSpPr txBox="1">
            <a:spLocks noGrp="1"/>
          </p:cNvSpPr>
          <p:nvPr>
            <p:ph type="title"/>
          </p:nvPr>
        </p:nvSpPr>
        <p:spPr>
          <a:xfrm>
            <a:off x="3538497"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0" name="Google Shape;110;p27"/>
          <p:cNvSpPr txBox="1">
            <a:spLocks noGrp="1"/>
          </p:cNvSpPr>
          <p:nvPr>
            <p:ph type="subTitle" idx="1"/>
          </p:nvPr>
        </p:nvSpPr>
        <p:spPr>
          <a:xfrm>
            <a:off x="3538498"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1" name="Google Shape;111;p27"/>
          <p:cNvSpPr txBox="1">
            <a:spLocks noGrp="1"/>
          </p:cNvSpPr>
          <p:nvPr>
            <p:ph type="title" idx="2"/>
          </p:nvPr>
        </p:nvSpPr>
        <p:spPr>
          <a:xfrm>
            <a:off x="6028553"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2" name="Google Shape;112;p27"/>
          <p:cNvSpPr txBox="1">
            <a:spLocks noGrp="1"/>
          </p:cNvSpPr>
          <p:nvPr>
            <p:ph type="subTitle" idx="3"/>
          </p:nvPr>
        </p:nvSpPr>
        <p:spPr>
          <a:xfrm>
            <a:off x="6028552"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3" name="Google Shape;113;p2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14" name="Google Shape;114;p27"/>
          <p:cNvSpPr txBox="1">
            <a:spLocks noGrp="1"/>
          </p:cNvSpPr>
          <p:nvPr>
            <p:ph type="title" idx="5"/>
          </p:nvPr>
        </p:nvSpPr>
        <p:spPr>
          <a:xfrm>
            <a:off x="1048447"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5" name="Google Shape;115;p27"/>
          <p:cNvSpPr txBox="1">
            <a:spLocks noGrp="1"/>
          </p:cNvSpPr>
          <p:nvPr>
            <p:ph type="subTitle" idx="6"/>
          </p:nvPr>
        </p:nvSpPr>
        <p:spPr>
          <a:xfrm>
            <a:off x="1048450"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6" name="Google Shape;116;p27"/>
          <p:cNvSpPr txBox="1">
            <a:spLocks noGrp="1"/>
          </p:cNvSpPr>
          <p:nvPr>
            <p:ph type="title" idx="7"/>
          </p:nvPr>
        </p:nvSpPr>
        <p:spPr>
          <a:xfrm>
            <a:off x="3538497"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7" name="Google Shape;117;p27"/>
          <p:cNvSpPr txBox="1">
            <a:spLocks noGrp="1"/>
          </p:cNvSpPr>
          <p:nvPr>
            <p:ph type="subTitle" idx="8"/>
          </p:nvPr>
        </p:nvSpPr>
        <p:spPr>
          <a:xfrm>
            <a:off x="3538498"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8" name="Google Shape;118;p27"/>
          <p:cNvSpPr txBox="1">
            <a:spLocks noGrp="1"/>
          </p:cNvSpPr>
          <p:nvPr>
            <p:ph type="title" idx="9"/>
          </p:nvPr>
        </p:nvSpPr>
        <p:spPr>
          <a:xfrm>
            <a:off x="6028553"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9" name="Google Shape;119;p27"/>
          <p:cNvSpPr txBox="1">
            <a:spLocks noGrp="1"/>
          </p:cNvSpPr>
          <p:nvPr>
            <p:ph type="subTitle" idx="13"/>
          </p:nvPr>
        </p:nvSpPr>
        <p:spPr>
          <a:xfrm>
            <a:off x="6028552"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20" name="Google Shape;120;p27"/>
          <p:cNvSpPr txBox="1">
            <a:spLocks noGrp="1"/>
          </p:cNvSpPr>
          <p:nvPr>
            <p:ph type="title" idx="14"/>
          </p:nvPr>
        </p:nvSpPr>
        <p:spPr>
          <a:xfrm>
            <a:off x="1048447"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21" name="Google Shape;121;p27"/>
          <p:cNvSpPr txBox="1">
            <a:spLocks noGrp="1"/>
          </p:cNvSpPr>
          <p:nvPr>
            <p:ph type="subTitle" idx="15"/>
          </p:nvPr>
        </p:nvSpPr>
        <p:spPr>
          <a:xfrm>
            <a:off x="1048450"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Four Columns 1">
  <p:cSld name="TITLE_1_1_2_1">
    <p:spTree>
      <p:nvGrpSpPr>
        <p:cNvPr id="1" name="Shape 122"/>
        <p:cNvGrpSpPr/>
        <p:nvPr/>
      </p:nvGrpSpPr>
      <p:grpSpPr>
        <a:xfrm>
          <a:off x="0" y="0"/>
          <a:ext cx="0" cy="0"/>
          <a:chOff x="0" y="0"/>
          <a:chExt cx="0" cy="0"/>
        </a:xfrm>
      </p:grpSpPr>
      <p:sp>
        <p:nvSpPr>
          <p:cNvPr id="123" name="Google Shape;123;p28"/>
          <p:cNvSpPr txBox="1">
            <a:spLocks noGrp="1"/>
          </p:cNvSpPr>
          <p:nvPr>
            <p:ph type="title"/>
          </p:nvPr>
        </p:nvSpPr>
        <p:spPr>
          <a:xfrm>
            <a:off x="938500" y="445025"/>
            <a:ext cx="50436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24" name="Google Shape;124;p28"/>
          <p:cNvSpPr txBox="1">
            <a:spLocks noGrp="1"/>
          </p:cNvSpPr>
          <p:nvPr>
            <p:ph type="title" idx="2"/>
          </p:nvPr>
        </p:nvSpPr>
        <p:spPr>
          <a:xfrm>
            <a:off x="1338238" y="2359825"/>
            <a:ext cx="2727600" cy="375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400"/>
              <a:buNone/>
              <a:defRPr sz="1400">
                <a:solidFill>
                  <a:schemeClr val="lt1"/>
                </a:solidFill>
              </a:defRPr>
            </a:lvl1pPr>
            <a:lvl2pPr lvl="1" algn="r" rtl="0">
              <a:spcBef>
                <a:spcPts val="0"/>
              </a:spcBef>
              <a:spcAft>
                <a:spcPts val="0"/>
              </a:spcAft>
              <a:buClr>
                <a:schemeClr val="lt1"/>
              </a:buClr>
              <a:buSzPts val="4200"/>
              <a:buNone/>
              <a:defRPr sz="4200">
                <a:solidFill>
                  <a:schemeClr val="lt1"/>
                </a:solidFill>
              </a:defRPr>
            </a:lvl2pPr>
            <a:lvl3pPr lvl="2" algn="r" rtl="0">
              <a:spcBef>
                <a:spcPts val="0"/>
              </a:spcBef>
              <a:spcAft>
                <a:spcPts val="0"/>
              </a:spcAft>
              <a:buClr>
                <a:schemeClr val="lt1"/>
              </a:buClr>
              <a:buSzPts val="4200"/>
              <a:buNone/>
              <a:defRPr sz="4200">
                <a:solidFill>
                  <a:schemeClr val="lt1"/>
                </a:solidFill>
              </a:defRPr>
            </a:lvl3pPr>
            <a:lvl4pPr lvl="3" algn="r" rtl="0">
              <a:spcBef>
                <a:spcPts val="0"/>
              </a:spcBef>
              <a:spcAft>
                <a:spcPts val="0"/>
              </a:spcAft>
              <a:buClr>
                <a:schemeClr val="lt1"/>
              </a:buClr>
              <a:buSzPts val="4200"/>
              <a:buNone/>
              <a:defRPr sz="4200">
                <a:solidFill>
                  <a:schemeClr val="lt1"/>
                </a:solidFill>
              </a:defRPr>
            </a:lvl4pPr>
            <a:lvl5pPr lvl="4" algn="r" rtl="0">
              <a:spcBef>
                <a:spcPts val="0"/>
              </a:spcBef>
              <a:spcAft>
                <a:spcPts val="0"/>
              </a:spcAft>
              <a:buClr>
                <a:schemeClr val="lt1"/>
              </a:buClr>
              <a:buSzPts val="4200"/>
              <a:buNone/>
              <a:defRPr sz="4200">
                <a:solidFill>
                  <a:schemeClr val="lt1"/>
                </a:solidFill>
              </a:defRPr>
            </a:lvl5pPr>
            <a:lvl6pPr lvl="5" algn="r" rtl="0">
              <a:spcBef>
                <a:spcPts val="0"/>
              </a:spcBef>
              <a:spcAft>
                <a:spcPts val="0"/>
              </a:spcAft>
              <a:buClr>
                <a:schemeClr val="lt1"/>
              </a:buClr>
              <a:buSzPts val="4200"/>
              <a:buNone/>
              <a:defRPr sz="4200">
                <a:solidFill>
                  <a:schemeClr val="lt1"/>
                </a:solidFill>
              </a:defRPr>
            </a:lvl6pPr>
            <a:lvl7pPr lvl="6" algn="r" rtl="0">
              <a:spcBef>
                <a:spcPts val="0"/>
              </a:spcBef>
              <a:spcAft>
                <a:spcPts val="0"/>
              </a:spcAft>
              <a:buClr>
                <a:schemeClr val="lt1"/>
              </a:buClr>
              <a:buSzPts val="4200"/>
              <a:buNone/>
              <a:defRPr sz="4200">
                <a:solidFill>
                  <a:schemeClr val="lt1"/>
                </a:solidFill>
              </a:defRPr>
            </a:lvl7pPr>
            <a:lvl8pPr lvl="7" algn="r" rtl="0">
              <a:spcBef>
                <a:spcPts val="0"/>
              </a:spcBef>
              <a:spcAft>
                <a:spcPts val="0"/>
              </a:spcAft>
              <a:buClr>
                <a:schemeClr val="lt1"/>
              </a:buClr>
              <a:buSzPts val="4200"/>
              <a:buNone/>
              <a:defRPr sz="4200">
                <a:solidFill>
                  <a:schemeClr val="lt1"/>
                </a:solidFill>
              </a:defRPr>
            </a:lvl8pPr>
            <a:lvl9pPr lvl="8" algn="r" rtl="0">
              <a:spcBef>
                <a:spcPts val="0"/>
              </a:spcBef>
              <a:spcAft>
                <a:spcPts val="0"/>
              </a:spcAft>
              <a:buClr>
                <a:schemeClr val="lt1"/>
              </a:buClr>
              <a:buSzPts val="4200"/>
              <a:buNone/>
              <a:defRPr sz="4200">
                <a:solidFill>
                  <a:schemeClr val="lt1"/>
                </a:solidFill>
              </a:defRPr>
            </a:lvl9pPr>
          </a:lstStyle>
          <a:p>
            <a:endParaRPr/>
          </a:p>
        </p:txBody>
      </p:sp>
      <p:sp>
        <p:nvSpPr>
          <p:cNvPr id="125" name="Google Shape;125;p28"/>
          <p:cNvSpPr txBox="1">
            <a:spLocks noGrp="1"/>
          </p:cNvSpPr>
          <p:nvPr>
            <p:ph type="subTitle" idx="1"/>
          </p:nvPr>
        </p:nvSpPr>
        <p:spPr>
          <a:xfrm>
            <a:off x="1338238" y="1713051"/>
            <a:ext cx="2727600" cy="60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algn="r" rtl="0">
              <a:lnSpc>
                <a:spcPct val="100000"/>
              </a:lnSpc>
              <a:spcBef>
                <a:spcPts val="0"/>
              </a:spcBef>
              <a:spcAft>
                <a:spcPts val="0"/>
              </a:spcAft>
              <a:buClr>
                <a:schemeClr val="lt1"/>
              </a:buClr>
              <a:buSzPts val="1600"/>
              <a:buNone/>
              <a:defRPr sz="1600">
                <a:solidFill>
                  <a:schemeClr val="lt1"/>
                </a:solidFill>
              </a:defRPr>
            </a:lvl2pPr>
            <a:lvl3pPr lvl="2" algn="r" rtl="0">
              <a:lnSpc>
                <a:spcPct val="100000"/>
              </a:lnSpc>
              <a:spcBef>
                <a:spcPts val="0"/>
              </a:spcBef>
              <a:spcAft>
                <a:spcPts val="0"/>
              </a:spcAft>
              <a:buClr>
                <a:schemeClr val="lt1"/>
              </a:buClr>
              <a:buSzPts val="1600"/>
              <a:buNone/>
              <a:defRPr sz="1600">
                <a:solidFill>
                  <a:schemeClr val="lt1"/>
                </a:solidFill>
              </a:defRPr>
            </a:lvl3pPr>
            <a:lvl4pPr lvl="3" algn="r" rtl="0">
              <a:lnSpc>
                <a:spcPct val="100000"/>
              </a:lnSpc>
              <a:spcBef>
                <a:spcPts val="0"/>
              </a:spcBef>
              <a:spcAft>
                <a:spcPts val="0"/>
              </a:spcAft>
              <a:buClr>
                <a:schemeClr val="lt1"/>
              </a:buClr>
              <a:buSzPts val="1600"/>
              <a:buNone/>
              <a:defRPr sz="1600">
                <a:solidFill>
                  <a:schemeClr val="lt1"/>
                </a:solidFill>
              </a:defRPr>
            </a:lvl4pPr>
            <a:lvl5pPr lvl="4" algn="r" rtl="0">
              <a:lnSpc>
                <a:spcPct val="100000"/>
              </a:lnSpc>
              <a:spcBef>
                <a:spcPts val="0"/>
              </a:spcBef>
              <a:spcAft>
                <a:spcPts val="0"/>
              </a:spcAft>
              <a:buClr>
                <a:schemeClr val="lt1"/>
              </a:buClr>
              <a:buSzPts val="1600"/>
              <a:buNone/>
              <a:defRPr sz="1600">
                <a:solidFill>
                  <a:schemeClr val="lt1"/>
                </a:solidFill>
              </a:defRPr>
            </a:lvl5pPr>
            <a:lvl6pPr lvl="5" algn="r" rtl="0">
              <a:lnSpc>
                <a:spcPct val="100000"/>
              </a:lnSpc>
              <a:spcBef>
                <a:spcPts val="0"/>
              </a:spcBef>
              <a:spcAft>
                <a:spcPts val="0"/>
              </a:spcAft>
              <a:buClr>
                <a:schemeClr val="lt1"/>
              </a:buClr>
              <a:buSzPts val="1600"/>
              <a:buNone/>
              <a:defRPr sz="1600">
                <a:solidFill>
                  <a:schemeClr val="lt1"/>
                </a:solidFill>
              </a:defRPr>
            </a:lvl6pPr>
            <a:lvl7pPr lvl="6" algn="r" rtl="0">
              <a:lnSpc>
                <a:spcPct val="100000"/>
              </a:lnSpc>
              <a:spcBef>
                <a:spcPts val="0"/>
              </a:spcBef>
              <a:spcAft>
                <a:spcPts val="0"/>
              </a:spcAft>
              <a:buClr>
                <a:schemeClr val="lt1"/>
              </a:buClr>
              <a:buSzPts val="1600"/>
              <a:buNone/>
              <a:defRPr sz="1600">
                <a:solidFill>
                  <a:schemeClr val="lt1"/>
                </a:solidFill>
              </a:defRPr>
            </a:lvl7pPr>
            <a:lvl8pPr lvl="7" algn="r" rtl="0">
              <a:lnSpc>
                <a:spcPct val="100000"/>
              </a:lnSpc>
              <a:spcBef>
                <a:spcPts val="0"/>
              </a:spcBef>
              <a:spcAft>
                <a:spcPts val="0"/>
              </a:spcAft>
              <a:buClr>
                <a:schemeClr val="lt1"/>
              </a:buClr>
              <a:buSzPts val="1600"/>
              <a:buNone/>
              <a:defRPr sz="1600">
                <a:solidFill>
                  <a:schemeClr val="lt1"/>
                </a:solidFill>
              </a:defRPr>
            </a:lvl8pPr>
            <a:lvl9pPr lvl="8" algn="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26" name="Google Shape;126;p28"/>
          <p:cNvSpPr txBox="1">
            <a:spLocks noGrp="1"/>
          </p:cNvSpPr>
          <p:nvPr>
            <p:ph type="title" idx="3"/>
          </p:nvPr>
        </p:nvSpPr>
        <p:spPr>
          <a:xfrm>
            <a:off x="1338238" y="3988950"/>
            <a:ext cx="2727600" cy="375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400"/>
              <a:buNone/>
              <a:defRPr sz="1400">
                <a:solidFill>
                  <a:schemeClr val="lt1"/>
                </a:solidFill>
              </a:defRPr>
            </a:lvl1pPr>
            <a:lvl2pPr lvl="1" algn="r" rtl="0">
              <a:spcBef>
                <a:spcPts val="0"/>
              </a:spcBef>
              <a:spcAft>
                <a:spcPts val="0"/>
              </a:spcAft>
              <a:buClr>
                <a:schemeClr val="lt1"/>
              </a:buClr>
              <a:buSzPts val="4200"/>
              <a:buNone/>
              <a:defRPr sz="4200">
                <a:solidFill>
                  <a:schemeClr val="lt1"/>
                </a:solidFill>
              </a:defRPr>
            </a:lvl2pPr>
            <a:lvl3pPr lvl="2" algn="r" rtl="0">
              <a:spcBef>
                <a:spcPts val="0"/>
              </a:spcBef>
              <a:spcAft>
                <a:spcPts val="0"/>
              </a:spcAft>
              <a:buClr>
                <a:schemeClr val="lt1"/>
              </a:buClr>
              <a:buSzPts val="4200"/>
              <a:buNone/>
              <a:defRPr sz="4200">
                <a:solidFill>
                  <a:schemeClr val="lt1"/>
                </a:solidFill>
              </a:defRPr>
            </a:lvl3pPr>
            <a:lvl4pPr lvl="3" algn="r" rtl="0">
              <a:spcBef>
                <a:spcPts val="0"/>
              </a:spcBef>
              <a:spcAft>
                <a:spcPts val="0"/>
              </a:spcAft>
              <a:buClr>
                <a:schemeClr val="lt1"/>
              </a:buClr>
              <a:buSzPts val="4200"/>
              <a:buNone/>
              <a:defRPr sz="4200">
                <a:solidFill>
                  <a:schemeClr val="lt1"/>
                </a:solidFill>
              </a:defRPr>
            </a:lvl4pPr>
            <a:lvl5pPr lvl="4" algn="r" rtl="0">
              <a:spcBef>
                <a:spcPts val="0"/>
              </a:spcBef>
              <a:spcAft>
                <a:spcPts val="0"/>
              </a:spcAft>
              <a:buClr>
                <a:schemeClr val="lt1"/>
              </a:buClr>
              <a:buSzPts val="4200"/>
              <a:buNone/>
              <a:defRPr sz="4200">
                <a:solidFill>
                  <a:schemeClr val="lt1"/>
                </a:solidFill>
              </a:defRPr>
            </a:lvl5pPr>
            <a:lvl6pPr lvl="5" algn="r" rtl="0">
              <a:spcBef>
                <a:spcPts val="0"/>
              </a:spcBef>
              <a:spcAft>
                <a:spcPts val="0"/>
              </a:spcAft>
              <a:buClr>
                <a:schemeClr val="lt1"/>
              </a:buClr>
              <a:buSzPts val="4200"/>
              <a:buNone/>
              <a:defRPr sz="4200">
                <a:solidFill>
                  <a:schemeClr val="lt1"/>
                </a:solidFill>
              </a:defRPr>
            </a:lvl6pPr>
            <a:lvl7pPr lvl="6" algn="r" rtl="0">
              <a:spcBef>
                <a:spcPts val="0"/>
              </a:spcBef>
              <a:spcAft>
                <a:spcPts val="0"/>
              </a:spcAft>
              <a:buClr>
                <a:schemeClr val="lt1"/>
              </a:buClr>
              <a:buSzPts val="4200"/>
              <a:buNone/>
              <a:defRPr sz="4200">
                <a:solidFill>
                  <a:schemeClr val="lt1"/>
                </a:solidFill>
              </a:defRPr>
            </a:lvl7pPr>
            <a:lvl8pPr lvl="7" algn="r" rtl="0">
              <a:spcBef>
                <a:spcPts val="0"/>
              </a:spcBef>
              <a:spcAft>
                <a:spcPts val="0"/>
              </a:spcAft>
              <a:buClr>
                <a:schemeClr val="lt1"/>
              </a:buClr>
              <a:buSzPts val="4200"/>
              <a:buNone/>
              <a:defRPr sz="4200">
                <a:solidFill>
                  <a:schemeClr val="lt1"/>
                </a:solidFill>
              </a:defRPr>
            </a:lvl8pPr>
            <a:lvl9pPr lvl="8" algn="r" rtl="0">
              <a:spcBef>
                <a:spcPts val="0"/>
              </a:spcBef>
              <a:spcAft>
                <a:spcPts val="0"/>
              </a:spcAft>
              <a:buClr>
                <a:schemeClr val="lt1"/>
              </a:buClr>
              <a:buSzPts val="4200"/>
              <a:buNone/>
              <a:defRPr sz="4200">
                <a:solidFill>
                  <a:schemeClr val="lt1"/>
                </a:solidFill>
              </a:defRPr>
            </a:lvl9pPr>
          </a:lstStyle>
          <a:p>
            <a:endParaRPr/>
          </a:p>
        </p:txBody>
      </p:sp>
      <p:sp>
        <p:nvSpPr>
          <p:cNvPr id="127" name="Google Shape;127;p28"/>
          <p:cNvSpPr txBox="1">
            <a:spLocks noGrp="1"/>
          </p:cNvSpPr>
          <p:nvPr>
            <p:ph type="subTitle" idx="4"/>
          </p:nvPr>
        </p:nvSpPr>
        <p:spPr>
          <a:xfrm>
            <a:off x="1338238" y="3342176"/>
            <a:ext cx="2727600" cy="60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algn="r" rtl="0">
              <a:lnSpc>
                <a:spcPct val="100000"/>
              </a:lnSpc>
              <a:spcBef>
                <a:spcPts val="0"/>
              </a:spcBef>
              <a:spcAft>
                <a:spcPts val="0"/>
              </a:spcAft>
              <a:buClr>
                <a:schemeClr val="lt1"/>
              </a:buClr>
              <a:buSzPts val="1600"/>
              <a:buNone/>
              <a:defRPr sz="1600">
                <a:solidFill>
                  <a:schemeClr val="lt1"/>
                </a:solidFill>
              </a:defRPr>
            </a:lvl2pPr>
            <a:lvl3pPr lvl="2" algn="r" rtl="0">
              <a:lnSpc>
                <a:spcPct val="100000"/>
              </a:lnSpc>
              <a:spcBef>
                <a:spcPts val="0"/>
              </a:spcBef>
              <a:spcAft>
                <a:spcPts val="0"/>
              </a:spcAft>
              <a:buClr>
                <a:schemeClr val="lt1"/>
              </a:buClr>
              <a:buSzPts val="1600"/>
              <a:buNone/>
              <a:defRPr sz="1600">
                <a:solidFill>
                  <a:schemeClr val="lt1"/>
                </a:solidFill>
              </a:defRPr>
            </a:lvl3pPr>
            <a:lvl4pPr lvl="3" algn="r" rtl="0">
              <a:lnSpc>
                <a:spcPct val="100000"/>
              </a:lnSpc>
              <a:spcBef>
                <a:spcPts val="0"/>
              </a:spcBef>
              <a:spcAft>
                <a:spcPts val="0"/>
              </a:spcAft>
              <a:buClr>
                <a:schemeClr val="lt1"/>
              </a:buClr>
              <a:buSzPts val="1600"/>
              <a:buNone/>
              <a:defRPr sz="1600">
                <a:solidFill>
                  <a:schemeClr val="lt1"/>
                </a:solidFill>
              </a:defRPr>
            </a:lvl4pPr>
            <a:lvl5pPr lvl="4" algn="r" rtl="0">
              <a:lnSpc>
                <a:spcPct val="100000"/>
              </a:lnSpc>
              <a:spcBef>
                <a:spcPts val="0"/>
              </a:spcBef>
              <a:spcAft>
                <a:spcPts val="0"/>
              </a:spcAft>
              <a:buClr>
                <a:schemeClr val="lt1"/>
              </a:buClr>
              <a:buSzPts val="1600"/>
              <a:buNone/>
              <a:defRPr sz="1600">
                <a:solidFill>
                  <a:schemeClr val="lt1"/>
                </a:solidFill>
              </a:defRPr>
            </a:lvl5pPr>
            <a:lvl6pPr lvl="5" algn="r" rtl="0">
              <a:lnSpc>
                <a:spcPct val="100000"/>
              </a:lnSpc>
              <a:spcBef>
                <a:spcPts val="0"/>
              </a:spcBef>
              <a:spcAft>
                <a:spcPts val="0"/>
              </a:spcAft>
              <a:buClr>
                <a:schemeClr val="lt1"/>
              </a:buClr>
              <a:buSzPts val="1600"/>
              <a:buNone/>
              <a:defRPr sz="1600">
                <a:solidFill>
                  <a:schemeClr val="lt1"/>
                </a:solidFill>
              </a:defRPr>
            </a:lvl6pPr>
            <a:lvl7pPr lvl="6" algn="r" rtl="0">
              <a:lnSpc>
                <a:spcPct val="100000"/>
              </a:lnSpc>
              <a:spcBef>
                <a:spcPts val="0"/>
              </a:spcBef>
              <a:spcAft>
                <a:spcPts val="0"/>
              </a:spcAft>
              <a:buClr>
                <a:schemeClr val="lt1"/>
              </a:buClr>
              <a:buSzPts val="1600"/>
              <a:buNone/>
              <a:defRPr sz="1600">
                <a:solidFill>
                  <a:schemeClr val="lt1"/>
                </a:solidFill>
              </a:defRPr>
            </a:lvl7pPr>
            <a:lvl8pPr lvl="7" algn="r" rtl="0">
              <a:lnSpc>
                <a:spcPct val="100000"/>
              </a:lnSpc>
              <a:spcBef>
                <a:spcPts val="0"/>
              </a:spcBef>
              <a:spcAft>
                <a:spcPts val="0"/>
              </a:spcAft>
              <a:buClr>
                <a:schemeClr val="lt1"/>
              </a:buClr>
              <a:buSzPts val="1600"/>
              <a:buNone/>
              <a:defRPr sz="1600">
                <a:solidFill>
                  <a:schemeClr val="lt1"/>
                </a:solidFill>
              </a:defRPr>
            </a:lvl8pPr>
            <a:lvl9pPr lvl="8" algn="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28" name="Google Shape;128;p28"/>
          <p:cNvSpPr txBox="1">
            <a:spLocks noGrp="1"/>
          </p:cNvSpPr>
          <p:nvPr>
            <p:ph type="title" idx="5"/>
          </p:nvPr>
        </p:nvSpPr>
        <p:spPr>
          <a:xfrm>
            <a:off x="5078163" y="2359825"/>
            <a:ext cx="2727600" cy="375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129" name="Google Shape;129;p28"/>
          <p:cNvSpPr txBox="1">
            <a:spLocks noGrp="1"/>
          </p:cNvSpPr>
          <p:nvPr>
            <p:ph type="subTitle" idx="6"/>
          </p:nvPr>
        </p:nvSpPr>
        <p:spPr>
          <a:xfrm>
            <a:off x="5078163" y="1713051"/>
            <a:ext cx="2727600" cy="6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30" name="Google Shape;130;p28"/>
          <p:cNvSpPr txBox="1">
            <a:spLocks noGrp="1"/>
          </p:cNvSpPr>
          <p:nvPr>
            <p:ph type="title" idx="7"/>
          </p:nvPr>
        </p:nvSpPr>
        <p:spPr>
          <a:xfrm>
            <a:off x="5078163" y="3988950"/>
            <a:ext cx="2727600" cy="375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131" name="Google Shape;131;p28"/>
          <p:cNvSpPr txBox="1">
            <a:spLocks noGrp="1"/>
          </p:cNvSpPr>
          <p:nvPr>
            <p:ph type="subTitle" idx="8"/>
          </p:nvPr>
        </p:nvSpPr>
        <p:spPr>
          <a:xfrm>
            <a:off x="5078163" y="3342176"/>
            <a:ext cx="2727600" cy="6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 Text">
  <p:cSld name="SECTION_TITLE_AND_DESCRIPTION_1_2">
    <p:spTree>
      <p:nvGrpSpPr>
        <p:cNvPr id="1" name="Shape 132"/>
        <p:cNvGrpSpPr/>
        <p:nvPr/>
      </p:nvGrpSpPr>
      <p:grpSpPr>
        <a:xfrm>
          <a:off x="0" y="0"/>
          <a:ext cx="0" cy="0"/>
          <a:chOff x="0" y="0"/>
          <a:chExt cx="0" cy="0"/>
        </a:xfrm>
      </p:grpSpPr>
      <p:sp>
        <p:nvSpPr>
          <p:cNvPr id="133" name="Google Shape;133;p29"/>
          <p:cNvSpPr txBox="1">
            <a:spLocks noGrp="1"/>
          </p:cNvSpPr>
          <p:nvPr>
            <p:ph type="subTitle" idx="1"/>
          </p:nvPr>
        </p:nvSpPr>
        <p:spPr>
          <a:xfrm>
            <a:off x="5817050" y="2435925"/>
            <a:ext cx="2556300" cy="20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34" name="Google Shape;134;p29"/>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Text 1">
  <p:cSld name="TITLE_ONLY_1">
    <p:spTree>
      <p:nvGrpSpPr>
        <p:cNvPr id="1" name="Shape 135"/>
        <p:cNvGrpSpPr/>
        <p:nvPr/>
      </p:nvGrpSpPr>
      <p:grpSpPr>
        <a:xfrm>
          <a:off x="0" y="0"/>
          <a:ext cx="0" cy="0"/>
          <a:chOff x="0" y="0"/>
          <a:chExt cx="0" cy="0"/>
        </a:xfrm>
      </p:grpSpPr>
      <p:sp>
        <p:nvSpPr>
          <p:cNvPr id="136" name="Google Shape;136;p30"/>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37" name="Google Shape;137;p30"/>
          <p:cNvSpPr txBox="1">
            <a:spLocks noGrp="1"/>
          </p:cNvSpPr>
          <p:nvPr>
            <p:ph type="subTitle" idx="1"/>
          </p:nvPr>
        </p:nvSpPr>
        <p:spPr>
          <a:xfrm>
            <a:off x="938500" y="2435925"/>
            <a:ext cx="2556300" cy="20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 Text 2">
  <p:cSld name="CAPTION_ONLY_2">
    <p:spTree>
      <p:nvGrpSpPr>
        <p:cNvPr id="1" name="Shape 138"/>
        <p:cNvGrpSpPr/>
        <p:nvPr/>
      </p:nvGrpSpPr>
      <p:grpSpPr>
        <a:xfrm>
          <a:off x="0" y="0"/>
          <a:ext cx="0" cy="0"/>
          <a:chOff x="0" y="0"/>
          <a:chExt cx="0" cy="0"/>
        </a:xfrm>
      </p:grpSpPr>
      <p:sp>
        <p:nvSpPr>
          <p:cNvPr id="139" name="Google Shape;139;p31"/>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40" name="Google Shape;140;p31"/>
          <p:cNvSpPr txBox="1">
            <a:spLocks noGrp="1"/>
          </p:cNvSpPr>
          <p:nvPr>
            <p:ph type="subTitle" idx="1"/>
          </p:nvPr>
        </p:nvSpPr>
        <p:spPr>
          <a:xfrm>
            <a:off x="5817050" y="2435925"/>
            <a:ext cx="2556300" cy="20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ne Column">
  <p:cSld name="SECTION_HEADER_2">
    <p:spTree>
      <p:nvGrpSpPr>
        <p:cNvPr id="1" name="Shape 141"/>
        <p:cNvGrpSpPr/>
        <p:nvPr/>
      </p:nvGrpSpPr>
      <p:grpSpPr>
        <a:xfrm>
          <a:off x="0" y="0"/>
          <a:ext cx="0" cy="0"/>
          <a:chOff x="0" y="0"/>
          <a:chExt cx="0" cy="0"/>
        </a:xfrm>
      </p:grpSpPr>
      <p:sp>
        <p:nvSpPr>
          <p:cNvPr id="142" name="Google Shape;142;p32"/>
          <p:cNvSpPr txBox="1">
            <a:spLocks noGrp="1"/>
          </p:cNvSpPr>
          <p:nvPr>
            <p:ph type="title"/>
          </p:nvPr>
        </p:nvSpPr>
        <p:spPr>
          <a:xfrm>
            <a:off x="2062800" y="2442050"/>
            <a:ext cx="5018400" cy="598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43" name="Google Shape;143;p32"/>
          <p:cNvSpPr txBox="1">
            <a:spLocks noGrp="1"/>
          </p:cNvSpPr>
          <p:nvPr>
            <p:ph type="subTitle" idx="1"/>
          </p:nvPr>
        </p:nvSpPr>
        <p:spPr>
          <a:xfrm>
            <a:off x="2896500" y="3391325"/>
            <a:ext cx="3351000" cy="119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 Credits">
  <p:cSld name="SECTION_HEADER_1">
    <p:spTree>
      <p:nvGrpSpPr>
        <p:cNvPr id="1" name="Shape 144"/>
        <p:cNvGrpSpPr/>
        <p:nvPr/>
      </p:nvGrpSpPr>
      <p:grpSpPr>
        <a:xfrm>
          <a:off x="0" y="0"/>
          <a:ext cx="0" cy="0"/>
          <a:chOff x="0" y="0"/>
          <a:chExt cx="0" cy="0"/>
        </a:xfrm>
      </p:grpSpPr>
      <p:sp>
        <p:nvSpPr>
          <p:cNvPr id="145" name="Google Shape;145;p33"/>
          <p:cNvSpPr txBox="1">
            <a:spLocks noGrp="1"/>
          </p:cNvSpPr>
          <p:nvPr>
            <p:ph type="title"/>
          </p:nvPr>
        </p:nvSpPr>
        <p:spPr>
          <a:xfrm>
            <a:off x="924870" y="760375"/>
            <a:ext cx="3068700" cy="59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46" name="Google Shape;146;p33"/>
          <p:cNvSpPr txBox="1">
            <a:spLocks noGrp="1"/>
          </p:cNvSpPr>
          <p:nvPr>
            <p:ph type="subTitle" idx="1"/>
          </p:nvPr>
        </p:nvSpPr>
        <p:spPr>
          <a:xfrm>
            <a:off x="924875" y="1684275"/>
            <a:ext cx="3305400" cy="109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147" name="Google Shape;147;p33"/>
          <p:cNvSpPr txBox="1"/>
          <p:nvPr/>
        </p:nvSpPr>
        <p:spPr>
          <a:xfrm>
            <a:off x="924875" y="3570000"/>
            <a:ext cx="3305400" cy="666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2">
                  <a:extLst>
                    <a:ext uri="{A12FA001-AC4F-418D-AE19-62706E023703}">
                      <ahyp:hlinkClr xmlns:ahyp="http://schemas.microsoft.com/office/drawing/2018/hyperlinkcolor"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xmlns:ahyp="http://schemas.microsoft.com/office/drawing/2018/hyperlinkcolor"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xmlns:ahyp="http://schemas.microsoft.com/office/drawing/2018/hyperlinkcolor"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marL="0" lvl="0" indent="0" algn="l" rtl="0">
              <a:spcBef>
                <a:spcPts val="300"/>
              </a:spcBef>
              <a:spcAft>
                <a:spcPts val="0"/>
              </a:spcAft>
              <a:buNone/>
            </a:pP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 Bullet points 1">
  <p:cSld name="SECTION_TITLE_AND_DESCRIPTION_1_1_2">
    <p:spTree>
      <p:nvGrpSpPr>
        <p:cNvPr id="1" name="Shape 148"/>
        <p:cNvGrpSpPr/>
        <p:nvPr/>
      </p:nvGrpSpPr>
      <p:grpSpPr>
        <a:xfrm>
          <a:off x="0" y="0"/>
          <a:ext cx="0" cy="0"/>
          <a:chOff x="0" y="0"/>
          <a:chExt cx="0" cy="0"/>
        </a:xfrm>
      </p:grpSpPr>
      <p:sp>
        <p:nvSpPr>
          <p:cNvPr id="149" name="Google Shape;149;p3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50" name="Google Shape;150;p3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 list">
  <p:cSld name="TITLE_AND_TWO_COLUMNS_1">
    <p:spTree>
      <p:nvGrpSpPr>
        <p:cNvPr id="1" name="Shape 151"/>
        <p:cNvGrpSpPr/>
        <p:nvPr/>
      </p:nvGrpSpPr>
      <p:grpSpPr>
        <a:xfrm>
          <a:off x="0" y="0"/>
          <a:ext cx="0" cy="0"/>
          <a:chOff x="0" y="0"/>
          <a:chExt cx="0" cy="0"/>
        </a:xfrm>
      </p:grpSpPr>
      <p:sp>
        <p:nvSpPr>
          <p:cNvPr id="152" name="Google Shape;152;p3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53" name="Google Shape;153;p35"/>
          <p:cNvSpPr txBox="1">
            <a:spLocks noGrp="1"/>
          </p:cNvSpPr>
          <p:nvPr>
            <p:ph type="body" idx="1"/>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5337175" y="1297125"/>
            <a:ext cx="2837400" cy="1252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 name="Google Shape;26;p7"/>
          <p:cNvSpPr txBox="1">
            <a:spLocks noGrp="1"/>
          </p:cNvSpPr>
          <p:nvPr>
            <p:ph type="body" idx="1"/>
          </p:nvPr>
        </p:nvSpPr>
        <p:spPr>
          <a:xfrm>
            <a:off x="5337175" y="2593875"/>
            <a:ext cx="2837400" cy="1252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lt1"/>
              </a:buClr>
              <a:buSzPts val="1600"/>
              <a:buChar char="●"/>
              <a:defRPr sz="1600">
                <a:solidFill>
                  <a:schemeClr val="lt1"/>
                </a:solidFill>
              </a:defRPr>
            </a:lvl1pPr>
            <a:lvl2pPr marL="914400" lvl="1" indent="-330200" rtl="0">
              <a:spcBef>
                <a:spcPts val="1600"/>
              </a:spcBef>
              <a:spcAft>
                <a:spcPts val="0"/>
              </a:spcAft>
              <a:buClr>
                <a:schemeClr val="lt1"/>
              </a:buClr>
              <a:buSzPts val="1600"/>
              <a:buChar char="○"/>
              <a:defRPr sz="1600">
                <a:solidFill>
                  <a:schemeClr val="lt1"/>
                </a:solidFill>
              </a:defRPr>
            </a:lvl2pPr>
            <a:lvl3pPr marL="1371600" lvl="2" indent="-330200" rtl="0">
              <a:spcBef>
                <a:spcPts val="1600"/>
              </a:spcBef>
              <a:spcAft>
                <a:spcPts val="0"/>
              </a:spcAft>
              <a:buClr>
                <a:schemeClr val="lt1"/>
              </a:buClr>
              <a:buSzPts val="1600"/>
              <a:buChar char="■"/>
              <a:defRPr sz="1600">
                <a:solidFill>
                  <a:schemeClr val="lt1"/>
                </a:solidFill>
              </a:defRPr>
            </a:lvl3pPr>
            <a:lvl4pPr marL="1828800" lvl="3" indent="-330200" rtl="0">
              <a:spcBef>
                <a:spcPts val="1600"/>
              </a:spcBef>
              <a:spcAft>
                <a:spcPts val="0"/>
              </a:spcAft>
              <a:buClr>
                <a:schemeClr val="lt1"/>
              </a:buClr>
              <a:buSzPts val="1600"/>
              <a:buChar char="●"/>
              <a:defRPr sz="1600">
                <a:solidFill>
                  <a:schemeClr val="lt1"/>
                </a:solidFill>
              </a:defRPr>
            </a:lvl4pPr>
            <a:lvl5pPr marL="2286000" lvl="4" indent="-330200" rtl="0">
              <a:spcBef>
                <a:spcPts val="1600"/>
              </a:spcBef>
              <a:spcAft>
                <a:spcPts val="0"/>
              </a:spcAft>
              <a:buClr>
                <a:schemeClr val="lt1"/>
              </a:buClr>
              <a:buSzPts val="1600"/>
              <a:buChar char="○"/>
              <a:defRPr sz="1600">
                <a:solidFill>
                  <a:schemeClr val="lt1"/>
                </a:solidFill>
              </a:defRPr>
            </a:lvl5pPr>
            <a:lvl6pPr marL="2743200" lvl="5" indent="-330200" rtl="0">
              <a:spcBef>
                <a:spcPts val="1600"/>
              </a:spcBef>
              <a:spcAft>
                <a:spcPts val="0"/>
              </a:spcAft>
              <a:buClr>
                <a:schemeClr val="lt1"/>
              </a:buClr>
              <a:buSzPts val="1600"/>
              <a:buChar char="■"/>
              <a:defRPr sz="1600">
                <a:solidFill>
                  <a:schemeClr val="lt1"/>
                </a:solidFill>
              </a:defRPr>
            </a:lvl6pPr>
            <a:lvl7pPr marL="3200400" lvl="6" indent="-330200" rtl="0">
              <a:spcBef>
                <a:spcPts val="1600"/>
              </a:spcBef>
              <a:spcAft>
                <a:spcPts val="0"/>
              </a:spcAft>
              <a:buClr>
                <a:schemeClr val="lt1"/>
              </a:buClr>
              <a:buSzPts val="1600"/>
              <a:buChar char="●"/>
              <a:defRPr sz="1600">
                <a:solidFill>
                  <a:schemeClr val="lt1"/>
                </a:solidFill>
              </a:defRPr>
            </a:lvl7pPr>
            <a:lvl8pPr marL="3657600" lvl="7" indent="-330200" rtl="0">
              <a:spcBef>
                <a:spcPts val="1600"/>
              </a:spcBef>
              <a:spcAft>
                <a:spcPts val="0"/>
              </a:spcAft>
              <a:buClr>
                <a:schemeClr val="lt1"/>
              </a:buClr>
              <a:buSzPts val="1600"/>
              <a:buChar char="○"/>
              <a:defRPr sz="1600">
                <a:solidFill>
                  <a:schemeClr val="lt1"/>
                </a:solidFill>
              </a:defRPr>
            </a:lvl8pPr>
            <a:lvl9pPr marL="4114800" lvl="8" indent="-330200" rtl="0">
              <a:spcBef>
                <a:spcPts val="1600"/>
              </a:spcBef>
              <a:spcAft>
                <a:spcPts val="1600"/>
              </a:spcAft>
              <a:buClr>
                <a:schemeClr val="lt1"/>
              </a:buClr>
              <a:buSzPts val="1600"/>
              <a:buChar char="■"/>
              <a:defRPr sz="16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929477" y="436183"/>
            <a:ext cx="2746500" cy="4090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3000"/>
              <a:buNone/>
              <a:defRPr sz="3000">
                <a:solidFill>
                  <a:schemeClr val="accent1"/>
                </a:solidFill>
              </a:defRPr>
            </a:lvl1pPr>
            <a:lvl2pPr lvl="1" rtl="0">
              <a:spcBef>
                <a:spcPts val="0"/>
              </a:spcBef>
              <a:spcAft>
                <a:spcPts val="0"/>
              </a:spcAft>
              <a:buClr>
                <a:schemeClr val="accent1"/>
              </a:buClr>
              <a:buSzPts val="4800"/>
              <a:buNone/>
              <a:defRPr sz="4800">
                <a:solidFill>
                  <a:schemeClr val="accent1"/>
                </a:solidFill>
              </a:defRPr>
            </a:lvl2pPr>
            <a:lvl3pPr lvl="2" rtl="0">
              <a:spcBef>
                <a:spcPts val="0"/>
              </a:spcBef>
              <a:spcAft>
                <a:spcPts val="0"/>
              </a:spcAft>
              <a:buClr>
                <a:schemeClr val="accent1"/>
              </a:buClr>
              <a:buSzPts val="4800"/>
              <a:buNone/>
              <a:defRPr sz="4800">
                <a:solidFill>
                  <a:schemeClr val="accent1"/>
                </a:solidFill>
              </a:defRPr>
            </a:lvl3pPr>
            <a:lvl4pPr lvl="3" rtl="0">
              <a:spcBef>
                <a:spcPts val="0"/>
              </a:spcBef>
              <a:spcAft>
                <a:spcPts val="0"/>
              </a:spcAft>
              <a:buClr>
                <a:schemeClr val="accent1"/>
              </a:buClr>
              <a:buSzPts val="4800"/>
              <a:buNone/>
              <a:defRPr sz="4800">
                <a:solidFill>
                  <a:schemeClr val="accent1"/>
                </a:solidFill>
              </a:defRPr>
            </a:lvl4pPr>
            <a:lvl5pPr lvl="4" rtl="0">
              <a:spcBef>
                <a:spcPts val="0"/>
              </a:spcBef>
              <a:spcAft>
                <a:spcPts val="0"/>
              </a:spcAft>
              <a:buClr>
                <a:schemeClr val="accent1"/>
              </a:buClr>
              <a:buSzPts val="4800"/>
              <a:buNone/>
              <a:defRPr sz="4800">
                <a:solidFill>
                  <a:schemeClr val="accent1"/>
                </a:solidFill>
              </a:defRPr>
            </a:lvl5pPr>
            <a:lvl6pPr lvl="5" rtl="0">
              <a:spcBef>
                <a:spcPts val="0"/>
              </a:spcBef>
              <a:spcAft>
                <a:spcPts val="0"/>
              </a:spcAft>
              <a:buClr>
                <a:schemeClr val="accent1"/>
              </a:buClr>
              <a:buSzPts val="4800"/>
              <a:buNone/>
              <a:defRPr sz="4800">
                <a:solidFill>
                  <a:schemeClr val="accent1"/>
                </a:solidFill>
              </a:defRPr>
            </a:lvl6pPr>
            <a:lvl7pPr lvl="6" rtl="0">
              <a:spcBef>
                <a:spcPts val="0"/>
              </a:spcBef>
              <a:spcAft>
                <a:spcPts val="0"/>
              </a:spcAft>
              <a:buClr>
                <a:schemeClr val="accent1"/>
              </a:buClr>
              <a:buSzPts val="4800"/>
              <a:buNone/>
              <a:defRPr sz="4800">
                <a:solidFill>
                  <a:schemeClr val="accent1"/>
                </a:solidFill>
              </a:defRPr>
            </a:lvl7pPr>
            <a:lvl8pPr lvl="7" rtl="0">
              <a:spcBef>
                <a:spcPts val="0"/>
              </a:spcBef>
              <a:spcAft>
                <a:spcPts val="0"/>
              </a:spcAft>
              <a:buClr>
                <a:schemeClr val="accent1"/>
              </a:buClr>
              <a:buSzPts val="4800"/>
              <a:buNone/>
              <a:defRPr sz="4800">
                <a:solidFill>
                  <a:schemeClr val="accent1"/>
                </a:solidFill>
              </a:defRPr>
            </a:lvl8pPr>
            <a:lvl9pPr lvl="8" rtl="0">
              <a:spcBef>
                <a:spcPts val="0"/>
              </a:spcBef>
              <a:spcAft>
                <a:spcPts val="0"/>
              </a:spcAft>
              <a:buClr>
                <a:schemeClr val="accent1"/>
              </a:buClr>
              <a:buSzPts val="4800"/>
              <a:buNone/>
              <a:defRPr sz="4800">
                <a:solidFill>
                  <a:schemeClr val="accent1"/>
                </a:solidFill>
              </a:defRPr>
            </a:lvl9pPr>
          </a:lstStyle>
          <a:p>
            <a:endParaRPr/>
          </a:p>
        </p:txBody>
      </p:sp>
      <p:pic>
        <p:nvPicPr>
          <p:cNvPr id="29" name="Google Shape;29;p8"/>
          <p:cNvPicPr preferRelativeResize="0"/>
          <p:nvPr/>
        </p:nvPicPr>
        <p:blipFill>
          <a:blip r:embed="rId2">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2">
            <a:alphaModFix/>
          </a:blip>
          <a:stretch>
            <a:fillRect/>
          </a:stretch>
        </p:blipFill>
        <p:spPr>
          <a:xfrm rot="5400000" flipH="1">
            <a:off x="4822414" y="-351911"/>
            <a:ext cx="9309797" cy="352027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9"/>
          <p:cNvSpPr txBox="1">
            <a:spLocks noGrp="1"/>
          </p:cNvSpPr>
          <p:nvPr>
            <p:ph type="subTitle" idx="1"/>
          </p:nvPr>
        </p:nvSpPr>
        <p:spPr>
          <a:xfrm>
            <a:off x="938500" y="1769575"/>
            <a:ext cx="2871600" cy="12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600"/>
              <a:buNone/>
              <a:defRPr sz="1600">
                <a:solidFill>
                  <a:schemeClr val="lt2"/>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3" name="Google Shape;33;p9"/>
          <p:cNvSpPr txBox="1">
            <a:spLocks noGrp="1"/>
          </p:cNvSpPr>
          <p:nvPr>
            <p:ph type="body" idx="2"/>
          </p:nvPr>
        </p:nvSpPr>
        <p:spPr>
          <a:xfrm>
            <a:off x="4703375" y="909600"/>
            <a:ext cx="3468900" cy="332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34" name="Google Shape;34;p9"/>
          <p:cNvSpPr txBox="1">
            <a:spLocks noGrp="1"/>
          </p:cNvSpPr>
          <p:nvPr>
            <p:ph type="title"/>
          </p:nvPr>
        </p:nvSpPr>
        <p:spPr>
          <a:xfrm>
            <a:off x="938500" y="445025"/>
            <a:ext cx="32238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
        <p:cNvGrpSpPr/>
        <p:nvPr/>
      </p:nvGrpSpPr>
      <p:grpSpPr>
        <a:xfrm>
          <a:off x="0" y="0"/>
          <a:ext cx="0" cy="0"/>
          <a:chOff x="0" y="0"/>
          <a:chExt cx="0" cy="0"/>
        </a:xfrm>
      </p:grpSpPr>
      <p:sp>
        <p:nvSpPr>
          <p:cNvPr id="38" name="Google Shape;38;p11"/>
          <p:cNvSpPr txBox="1">
            <a:spLocks noGrp="1"/>
          </p:cNvSpPr>
          <p:nvPr>
            <p:ph type="title" hasCustomPrompt="1"/>
          </p:nvPr>
        </p:nvSpPr>
        <p:spPr>
          <a:xfrm>
            <a:off x="1920750" y="1634425"/>
            <a:ext cx="5302500" cy="111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7200"/>
              <a:buNone/>
              <a:defRPr sz="72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a:spLocks noGrp="1"/>
          </p:cNvSpPr>
          <p:nvPr>
            <p:ph type="body" idx="1"/>
          </p:nvPr>
        </p:nvSpPr>
        <p:spPr>
          <a:xfrm>
            <a:off x="2786550" y="3094475"/>
            <a:ext cx="3570900" cy="5670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Clr>
                <a:schemeClr val="accent1"/>
              </a:buClr>
              <a:buSzPts val="1800"/>
              <a:buChar char="●"/>
              <a:defRPr>
                <a:solidFill>
                  <a:schemeClr val="accent1"/>
                </a:solidFill>
              </a:defRPr>
            </a:lvl1pPr>
            <a:lvl2pPr marL="914400" lvl="1" indent="-342900" algn="ctr" rtl="0">
              <a:spcBef>
                <a:spcPts val="1600"/>
              </a:spcBef>
              <a:spcAft>
                <a:spcPts val="0"/>
              </a:spcAft>
              <a:buClr>
                <a:schemeClr val="accent1"/>
              </a:buClr>
              <a:buSzPts val="1800"/>
              <a:buChar char="○"/>
              <a:defRPr sz="1800">
                <a:solidFill>
                  <a:schemeClr val="accent1"/>
                </a:solidFill>
              </a:defRPr>
            </a:lvl2pPr>
            <a:lvl3pPr marL="1371600" lvl="2" indent="-342900" algn="ctr" rtl="0">
              <a:spcBef>
                <a:spcPts val="1600"/>
              </a:spcBef>
              <a:spcAft>
                <a:spcPts val="0"/>
              </a:spcAft>
              <a:buClr>
                <a:schemeClr val="accent1"/>
              </a:buClr>
              <a:buSzPts val="1800"/>
              <a:buChar char="■"/>
              <a:defRPr sz="1800">
                <a:solidFill>
                  <a:schemeClr val="accent1"/>
                </a:solidFill>
              </a:defRPr>
            </a:lvl3pPr>
            <a:lvl4pPr marL="1828800" lvl="3" indent="-342900" algn="ctr" rtl="0">
              <a:spcBef>
                <a:spcPts val="1600"/>
              </a:spcBef>
              <a:spcAft>
                <a:spcPts val="0"/>
              </a:spcAft>
              <a:buClr>
                <a:schemeClr val="accent1"/>
              </a:buClr>
              <a:buSzPts val="1800"/>
              <a:buChar char="●"/>
              <a:defRPr sz="1800">
                <a:solidFill>
                  <a:schemeClr val="accent1"/>
                </a:solidFill>
              </a:defRPr>
            </a:lvl4pPr>
            <a:lvl5pPr marL="2286000" lvl="4" indent="-342900" algn="ctr" rtl="0">
              <a:spcBef>
                <a:spcPts val="1600"/>
              </a:spcBef>
              <a:spcAft>
                <a:spcPts val="0"/>
              </a:spcAft>
              <a:buClr>
                <a:schemeClr val="accent1"/>
              </a:buClr>
              <a:buSzPts val="1800"/>
              <a:buChar char="○"/>
              <a:defRPr sz="1800">
                <a:solidFill>
                  <a:schemeClr val="accent1"/>
                </a:solidFill>
              </a:defRPr>
            </a:lvl5pPr>
            <a:lvl6pPr marL="2743200" lvl="5" indent="-342900" algn="ctr" rtl="0">
              <a:spcBef>
                <a:spcPts val="1600"/>
              </a:spcBef>
              <a:spcAft>
                <a:spcPts val="0"/>
              </a:spcAft>
              <a:buClr>
                <a:schemeClr val="accent1"/>
              </a:buClr>
              <a:buSzPts val="1800"/>
              <a:buChar char="■"/>
              <a:defRPr sz="1800">
                <a:solidFill>
                  <a:schemeClr val="accent1"/>
                </a:solidFill>
              </a:defRPr>
            </a:lvl6pPr>
            <a:lvl7pPr marL="3200400" lvl="6" indent="-342900" algn="ctr" rtl="0">
              <a:spcBef>
                <a:spcPts val="1600"/>
              </a:spcBef>
              <a:spcAft>
                <a:spcPts val="0"/>
              </a:spcAft>
              <a:buClr>
                <a:schemeClr val="accent1"/>
              </a:buClr>
              <a:buSzPts val="1800"/>
              <a:buChar char="●"/>
              <a:defRPr sz="1800">
                <a:solidFill>
                  <a:schemeClr val="accent1"/>
                </a:solidFill>
              </a:defRPr>
            </a:lvl7pPr>
            <a:lvl8pPr marL="3657600" lvl="7" indent="-342900" algn="ctr" rtl="0">
              <a:spcBef>
                <a:spcPts val="1600"/>
              </a:spcBef>
              <a:spcAft>
                <a:spcPts val="0"/>
              </a:spcAft>
              <a:buClr>
                <a:schemeClr val="accent1"/>
              </a:buClr>
              <a:buSzPts val="1800"/>
              <a:buChar char="○"/>
              <a:defRPr sz="1800">
                <a:solidFill>
                  <a:schemeClr val="accent1"/>
                </a:solidFill>
              </a:defRPr>
            </a:lvl8pPr>
            <a:lvl9pPr marL="4114800" lvl="8" indent="-342900" algn="ctr" rtl="0">
              <a:spcBef>
                <a:spcPts val="1600"/>
              </a:spcBef>
              <a:spcAft>
                <a:spcPts val="1600"/>
              </a:spcAft>
              <a:buClr>
                <a:schemeClr val="accent1"/>
              </a:buClr>
              <a:buSzPts val="1800"/>
              <a:buChar char="■"/>
              <a:defRPr sz="1800">
                <a:solidFill>
                  <a:schemeClr val="accen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FFFFFF"/>
            </a:gs>
            <a:gs pos="100000">
              <a:srgbClr val="B3B3B3"/>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rtl="0">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rtl="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rtl="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hyperlink" Target="https://github.com/sahithi-padigela/MINI-PROJECT" TargetMode="Externa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57"/>
        <p:cNvGrpSpPr/>
        <p:nvPr/>
      </p:nvGrpSpPr>
      <p:grpSpPr>
        <a:xfrm>
          <a:off x="0" y="0"/>
          <a:ext cx="0" cy="0"/>
          <a:chOff x="0" y="0"/>
          <a:chExt cx="0" cy="0"/>
        </a:xfrm>
      </p:grpSpPr>
      <p:sp>
        <p:nvSpPr>
          <p:cNvPr id="158" name="Google Shape;158;p36"/>
          <p:cNvSpPr txBox="1">
            <a:spLocks noGrp="1"/>
          </p:cNvSpPr>
          <p:nvPr>
            <p:ph type="ctrTitle"/>
          </p:nvPr>
        </p:nvSpPr>
        <p:spPr>
          <a:xfrm>
            <a:off x="957300" y="235600"/>
            <a:ext cx="735480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b="0" dirty="0">
                <a:solidFill>
                  <a:srgbClr val="FF0000"/>
                </a:solidFill>
                <a:latin typeface="Montserrat"/>
                <a:ea typeface="Montserrat"/>
                <a:cs typeface="Montserrat"/>
                <a:sym typeface="Montserrat"/>
              </a:rPr>
              <a:t>CMR TECHNICAL CAMPUS</a:t>
            </a:r>
            <a:endParaRPr b="0" dirty="0">
              <a:solidFill>
                <a:srgbClr val="FF0000"/>
              </a:solidFill>
              <a:latin typeface="Montserrat"/>
              <a:ea typeface="Montserrat"/>
              <a:cs typeface="Montserrat"/>
              <a:sym typeface="Montserrat"/>
            </a:endParaRPr>
          </a:p>
        </p:txBody>
      </p:sp>
      <p:sp>
        <p:nvSpPr>
          <p:cNvPr id="159" name="Google Shape;159;p36"/>
          <p:cNvSpPr txBox="1">
            <a:spLocks noGrp="1"/>
          </p:cNvSpPr>
          <p:nvPr>
            <p:ph type="subTitle" idx="1"/>
          </p:nvPr>
        </p:nvSpPr>
        <p:spPr>
          <a:xfrm>
            <a:off x="4308400" y="3570688"/>
            <a:ext cx="5089200" cy="88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rPr>
              <a:t>Under the guidance of:</a:t>
            </a:r>
            <a:endParaRPr b="1">
              <a:solidFill>
                <a:schemeClr val="dk1"/>
              </a:solidFill>
            </a:endParaRPr>
          </a:p>
          <a:p>
            <a:pPr marL="0" lvl="0" indent="0" algn="ctr" rtl="0">
              <a:spcBef>
                <a:spcPts val="0"/>
              </a:spcBef>
              <a:spcAft>
                <a:spcPts val="0"/>
              </a:spcAft>
              <a:buNone/>
            </a:pPr>
            <a:r>
              <a:rPr lang="en" b="1">
                <a:solidFill>
                  <a:schemeClr val="dk1"/>
                </a:solidFill>
              </a:rPr>
              <a:t>DR. K. Srujan Raju</a:t>
            </a:r>
            <a:endParaRPr b="1">
              <a:solidFill>
                <a:schemeClr val="dk1"/>
              </a:solidFill>
            </a:endParaRPr>
          </a:p>
          <a:p>
            <a:pPr marL="0" lvl="0" indent="0" algn="ctr" rtl="0">
              <a:spcBef>
                <a:spcPts val="0"/>
              </a:spcBef>
              <a:spcAft>
                <a:spcPts val="0"/>
              </a:spcAft>
              <a:buNone/>
            </a:pPr>
            <a:r>
              <a:rPr lang="en" b="1">
                <a:solidFill>
                  <a:schemeClr val="dk1"/>
                </a:solidFill>
              </a:rPr>
              <a:t>Professor -CSE Department</a:t>
            </a:r>
            <a:endParaRPr b="1">
              <a:solidFill>
                <a:schemeClr val="dk1"/>
              </a:solidFill>
            </a:endParaRPr>
          </a:p>
        </p:txBody>
      </p:sp>
      <p:sp>
        <p:nvSpPr>
          <p:cNvPr id="160" name="Google Shape;160;p36"/>
          <p:cNvSpPr txBox="1">
            <a:spLocks noGrp="1"/>
          </p:cNvSpPr>
          <p:nvPr>
            <p:ph type="ctrTitle"/>
          </p:nvPr>
        </p:nvSpPr>
        <p:spPr>
          <a:xfrm>
            <a:off x="970800" y="2239250"/>
            <a:ext cx="8173200"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l" rtl="0">
              <a:spcBef>
                <a:spcPts val="0"/>
              </a:spcBef>
              <a:spcAft>
                <a:spcPts val="0"/>
              </a:spcAft>
              <a:buNone/>
            </a:pPr>
            <a:r>
              <a:rPr lang="en" sz="2400" u="sng" dirty="0">
                <a:solidFill>
                  <a:schemeClr val="dk1"/>
                </a:solidFill>
                <a:latin typeface="Montserrat"/>
                <a:ea typeface="Montserrat"/>
                <a:cs typeface="Montserrat"/>
                <a:sym typeface="Montserrat"/>
              </a:rPr>
              <a:t>BLOCKCHAIN BASED PORTAL FOR FARMERS</a:t>
            </a:r>
            <a:endParaRPr sz="2400" u="sng" dirty="0">
              <a:solidFill>
                <a:schemeClr val="dk1"/>
              </a:solidFill>
              <a:latin typeface="Montserrat"/>
              <a:ea typeface="Montserrat"/>
              <a:cs typeface="Montserrat"/>
              <a:sym typeface="Montserrat"/>
            </a:endParaRPr>
          </a:p>
        </p:txBody>
      </p:sp>
      <p:pic>
        <p:nvPicPr>
          <p:cNvPr id="161" name="Google Shape;161;p36"/>
          <p:cNvPicPr preferRelativeResize="0"/>
          <p:nvPr/>
        </p:nvPicPr>
        <p:blipFill>
          <a:blip r:embed="rId3">
            <a:alphaModFix/>
          </a:blip>
          <a:stretch>
            <a:fillRect/>
          </a:stretch>
        </p:blipFill>
        <p:spPr>
          <a:xfrm>
            <a:off x="7877425" y="150250"/>
            <a:ext cx="1106900" cy="930450"/>
          </a:xfrm>
          <a:prstGeom prst="rect">
            <a:avLst/>
          </a:prstGeom>
          <a:noFill/>
          <a:ln>
            <a:noFill/>
          </a:ln>
        </p:spPr>
      </p:pic>
      <p:sp>
        <p:nvSpPr>
          <p:cNvPr id="162" name="Google Shape;162;p36"/>
          <p:cNvSpPr txBox="1"/>
          <p:nvPr/>
        </p:nvSpPr>
        <p:spPr>
          <a:xfrm>
            <a:off x="1757888" y="764175"/>
            <a:ext cx="5611200" cy="9465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Clr>
                <a:srgbClr val="000000"/>
              </a:buClr>
              <a:buFont typeface="Arial"/>
              <a:buNone/>
            </a:pPr>
            <a:r>
              <a:rPr lang="en" sz="1500" dirty="0">
                <a:latin typeface="Times New Roman"/>
                <a:ea typeface="Times New Roman"/>
                <a:cs typeface="Times New Roman"/>
                <a:sym typeface="Times New Roman"/>
              </a:rPr>
              <a:t>UGC AUTONOMOUS</a:t>
            </a:r>
            <a:endParaRPr sz="1100" dirty="0">
              <a:latin typeface="Times New Roman"/>
              <a:ea typeface="Times New Roman"/>
              <a:cs typeface="Times New Roman"/>
              <a:sym typeface="Times New Roman"/>
            </a:endParaRPr>
          </a:p>
          <a:p>
            <a:pPr marL="0" lvl="0" indent="0" algn="ctr" rtl="0">
              <a:lnSpc>
                <a:spcPct val="115000"/>
              </a:lnSpc>
              <a:spcBef>
                <a:spcPts val="0"/>
              </a:spcBef>
              <a:spcAft>
                <a:spcPts val="0"/>
              </a:spcAft>
              <a:buClr>
                <a:srgbClr val="000000"/>
              </a:buClr>
              <a:buFont typeface="Arial"/>
              <a:buNone/>
            </a:pPr>
            <a:r>
              <a:rPr lang="en" sz="1500" dirty="0">
                <a:latin typeface="Times New Roman"/>
                <a:ea typeface="Times New Roman"/>
                <a:cs typeface="Times New Roman"/>
                <a:sym typeface="Times New Roman"/>
              </a:rPr>
              <a:t> DEPARTMENT OF </a:t>
            </a:r>
            <a:endParaRPr sz="1100" dirty="0">
              <a:latin typeface="Times New Roman"/>
              <a:ea typeface="Times New Roman"/>
              <a:cs typeface="Times New Roman"/>
              <a:sym typeface="Times New Roman"/>
            </a:endParaRPr>
          </a:p>
          <a:p>
            <a:pPr marL="0" lvl="0" indent="0" algn="l" rtl="0">
              <a:lnSpc>
                <a:spcPct val="115000"/>
              </a:lnSpc>
              <a:spcBef>
                <a:spcPts val="0"/>
              </a:spcBef>
              <a:spcAft>
                <a:spcPts val="0"/>
              </a:spcAft>
              <a:buClr>
                <a:srgbClr val="000000"/>
              </a:buClr>
              <a:buFont typeface="Arial"/>
              <a:buNone/>
            </a:pPr>
            <a:r>
              <a:rPr lang="en" sz="1500" dirty="0">
                <a:latin typeface="Times New Roman"/>
                <a:ea typeface="Times New Roman"/>
                <a:cs typeface="Times New Roman"/>
                <a:sym typeface="Times New Roman"/>
              </a:rPr>
              <a:t>                COMPUTER SCIENCE AND ENGINEERING </a:t>
            </a:r>
            <a:endParaRPr sz="1500" dirty="0">
              <a:latin typeface="Times New Roman"/>
              <a:ea typeface="Times New Roman"/>
              <a:cs typeface="Times New Roman"/>
              <a:sym typeface="Times New Roman"/>
            </a:endParaRPr>
          </a:p>
        </p:txBody>
      </p:sp>
      <p:pic>
        <p:nvPicPr>
          <p:cNvPr id="163" name="Google Shape;163;p36"/>
          <p:cNvPicPr preferRelativeResize="0"/>
          <p:nvPr/>
        </p:nvPicPr>
        <p:blipFill>
          <a:blip r:embed="rId4">
            <a:alphaModFix/>
          </a:blip>
          <a:stretch>
            <a:fillRect/>
          </a:stretch>
        </p:blipFill>
        <p:spPr>
          <a:xfrm>
            <a:off x="142675" y="235600"/>
            <a:ext cx="1106900" cy="889389"/>
          </a:xfrm>
          <a:prstGeom prst="rect">
            <a:avLst/>
          </a:prstGeom>
          <a:noFill/>
          <a:ln>
            <a:noFill/>
          </a:ln>
        </p:spPr>
      </p:pic>
      <p:sp>
        <p:nvSpPr>
          <p:cNvPr id="164" name="Google Shape;164;p36"/>
          <p:cNvSpPr txBox="1">
            <a:spLocks noGrp="1"/>
          </p:cNvSpPr>
          <p:nvPr>
            <p:ph type="subTitle" idx="1"/>
          </p:nvPr>
        </p:nvSpPr>
        <p:spPr>
          <a:xfrm>
            <a:off x="439575" y="3570700"/>
            <a:ext cx="4413000" cy="88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dk1"/>
                </a:solidFill>
              </a:rPr>
              <a:t>   Mini project of:</a:t>
            </a:r>
            <a:endParaRPr b="1" dirty="0">
              <a:solidFill>
                <a:schemeClr val="dk1"/>
              </a:solidFill>
            </a:endParaRPr>
          </a:p>
          <a:p>
            <a:pPr marL="0" lvl="0" indent="0" algn="ctr" rtl="0">
              <a:spcBef>
                <a:spcPts val="0"/>
              </a:spcBef>
              <a:spcAft>
                <a:spcPts val="0"/>
              </a:spcAft>
              <a:buNone/>
            </a:pPr>
            <a:r>
              <a:rPr lang="en" b="1" dirty="0">
                <a:solidFill>
                  <a:schemeClr val="dk1"/>
                </a:solidFill>
              </a:rPr>
              <a:t>Padigela Sahithi Reddy 207r1a0547</a:t>
            </a:r>
            <a:endParaRPr b="1" dirty="0">
              <a:solidFill>
                <a:schemeClr val="dk1"/>
              </a:solidFill>
            </a:endParaRPr>
          </a:p>
          <a:p>
            <a:pPr marL="0" lvl="0" indent="0" algn="l" rtl="0">
              <a:spcBef>
                <a:spcPts val="0"/>
              </a:spcBef>
              <a:spcAft>
                <a:spcPts val="0"/>
              </a:spcAft>
              <a:buNone/>
            </a:pPr>
            <a:r>
              <a:rPr lang="en" b="1" dirty="0">
                <a:solidFill>
                  <a:schemeClr val="dk1"/>
                </a:solidFill>
              </a:rPr>
              <a:t>          Kirthi Santoshi Laxmi 207r1a0527</a:t>
            </a:r>
            <a:endParaRPr b="1" dirty="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1BB7E-E46F-8F59-D314-C163709FFF59}"/>
              </a:ext>
            </a:extLst>
          </p:cNvPr>
          <p:cNvSpPr>
            <a:spLocks noGrp="1"/>
          </p:cNvSpPr>
          <p:nvPr>
            <p:ph type="ctrTitle"/>
          </p:nvPr>
        </p:nvSpPr>
        <p:spPr>
          <a:xfrm>
            <a:off x="1037943" y="329450"/>
            <a:ext cx="6382312" cy="644700"/>
          </a:xfrm>
        </p:spPr>
        <p:txBody>
          <a:bodyPr/>
          <a:lstStyle/>
          <a:p>
            <a:r>
              <a:rPr lang="en" sz="2400" dirty="0">
                <a:solidFill>
                  <a:srgbClr val="0000FF"/>
                </a:solidFill>
              </a:rPr>
              <a:t>SYSTEM ARCHITECTURE</a:t>
            </a:r>
            <a:endParaRPr lang="en-IN" sz="2400" dirty="0"/>
          </a:p>
        </p:txBody>
      </p:sp>
      <p:sp>
        <p:nvSpPr>
          <p:cNvPr id="3" name="Subtitle 2">
            <a:extLst>
              <a:ext uri="{FF2B5EF4-FFF2-40B4-BE49-F238E27FC236}">
                <a16:creationId xmlns:a16="http://schemas.microsoft.com/office/drawing/2014/main" id="{4AB71555-2483-5B91-ECA5-44935A01BF8B}"/>
              </a:ext>
            </a:extLst>
          </p:cNvPr>
          <p:cNvSpPr>
            <a:spLocks noGrp="1"/>
          </p:cNvSpPr>
          <p:nvPr>
            <p:ph type="subTitle" idx="1"/>
          </p:nvPr>
        </p:nvSpPr>
        <p:spPr>
          <a:xfrm>
            <a:off x="1935956" y="1400175"/>
            <a:ext cx="4693444" cy="2769175"/>
          </a:xfrm>
        </p:spPr>
        <p:txBody>
          <a:bodyPr/>
          <a:lstStyle/>
          <a:p>
            <a:endParaRPr lang="en-IN" dirty="0"/>
          </a:p>
        </p:txBody>
      </p:sp>
      <p:pic>
        <p:nvPicPr>
          <p:cNvPr id="7" name="Picture 6">
            <a:extLst>
              <a:ext uri="{FF2B5EF4-FFF2-40B4-BE49-F238E27FC236}">
                <a16:creationId xmlns:a16="http://schemas.microsoft.com/office/drawing/2014/main" id="{5C4F130E-2B20-6160-3E56-9D81813A3FF0}"/>
              </a:ext>
            </a:extLst>
          </p:cNvPr>
          <p:cNvPicPr>
            <a:picLocks noChangeAspect="1"/>
          </p:cNvPicPr>
          <p:nvPr/>
        </p:nvPicPr>
        <p:blipFill>
          <a:blip r:embed="rId2"/>
          <a:stretch>
            <a:fillRect/>
          </a:stretch>
        </p:blipFill>
        <p:spPr>
          <a:xfrm>
            <a:off x="1550194" y="1207294"/>
            <a:ext cx="5357811" cy="3514725"/>
          </a:xfrm>
          <a:prstGeom prst="rect">
            <a:avLst/>
          </a:prstGeom>
        </p:spPr>
      </p:pic>
    </p:spTree>
    <p:extLst>
      <p:ext uri="{BB962C8B-B14F-4D97-AF65-F5344CB8AC3E}">
        <p14:creationId xmlns:p14="http://schemas.microsoft.com/office/powerpoint/2010/main" val="34332042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3D43A-ACAF-B8E5-2C6D-70715ACA3BE0}"/>
              </a:ext>
            </a:extLst>
          </p:cNvPr>
          <p:cNvSpPr>
            <a:spLocks noGrp="1"/>
          </p:cNvSpPr>
          <p:nvPr>
            <p:ph type="ctrTitle"/>
          </p:nvPr>
        </p:nvSpPr>
        <p:spPr>
          <a:xfrm>
            <a:off x="-231544" y="450056"/>
            <a:ext cx="4946419" cy="644700"/>
          </a:xfrm>
        </p:spPr>
        <p:txBody>
          <a:bodyPr/>
          <a:lstStyle/>
          <a:p>
            <a:r>
              <a:rPr lang="en" sz="2400" dirty="0">
                <a:solidFill>
                  <a:srgbClr val="0000FF"/>
                </a:solidFill>
              </a:rPr>
              <a:t>SYSTEM MODULES</a:t>
            </a:r>
            <a:endParaRPr lang="en-IN" sz="2400" dirty="0"/>
          </a:p>
        </p:txBody>
      </p:sp>
      <p:sp>
        <p:nvSpPr>
          <p:cNvPr id="3" name="Subtitle 2">
            <a:extLst>
              <a:ext uri="{FF2B5EF4-FFF2-40B4-BE49-F238E27FC236}">
                <a16:creationId xmlns:a16="http://schemas.microsoft.com/office/drawing/2014/main" id="{9936F035-A45B-0662-14AE-1861E0A3A129}"/>
              </a:ext>
            </a:extLst>
          </p:cNvPr>
          <p:cNvSpPr>
            <a:spLocks noGrp="1"/>
          </p:cNvSpPr>
          <p:nvPr>
            <p:ph type="subTitle" idx="1"/>
          </p:nvPr>
        </p:nvSpPr>
        <p:spPr>
          <a:xfrm>
            <a:off x="521494" y="1228725"/>
            <a:ext cx="7750969" cy="3464719"/>
          </a:xfrm>
        </p:spPr>
        <p:txBody>
          <a:bodyPr/>
          <a:lstStyle/>
          <a:p>
            <a:pPr algn="l">
              <a:buFont typeface="Wingdings" panose="05000000000000000000" pitchFamily="2" charset="2"/>
              <a:buChar char="Ø"/>
            </a:pPr>
            <a:r>
              <a:rPr lang="en" sz="1200" b="1" u="sng" dirty="0">
                <a:solidFill>
                  <a:srgbClr val="0000FF"/>
                </a:solidFill>
                <a:latin typeface="Montserrat"/>
                <a:sym typeface="Montserrat"/>
              </a:rPr>
              <a:t>SELLER</a:t>
            </a:r>
            <a:r>
              <a:rPr lang="en-IN" sz="1200" b="1" dirty="0">
                <a:solidFill>
                  <a:srgbClr val="0070C0"/>
                </a:solidFill>
              </a:rPr>
              <a:t>          </a:t>
            </a:r>
            <a:r>
              <a:rPr lang="en-IN" sz="1200" b="1" dirty="0">
                <a:solidFill>
                  <a:schemeClr val="accent6"/>
                </a:solidFill>
              </a:rPr>
              <a:t>    :    </a:t>
            </a:r>
            <a:r>
              <a:rPr lang="en-US" sz="1200" b="1" dirty="0">
                <a:solidFill>
                  <a:schemeClr val="accent6"/>
                </a:solidFill>
                <a:effectLst/>
                <a:latin typeface="Montserrat" panose="00000500000000000000" pitchFamily="2" charset="0"/>
                <a:ea typeface="Times New Roman" panose="02020603050405020304" pitchFamily="18" charset="0"/>
              </a:rPr>
              <a:t>The Seller User can register first. The seller can add a new item, update    	                       existing items, allot and update the price of the item. </a:t>
            </a:r>
          </a:p>
          <a:p>
            <a:pPr marL="114300" indent="0" algn="l"/>
            <a:endParaRPr lang="en-US" sz="1200" b="1" dirty="0">
              <a:solidFill>
                <a:schemeClr val="accent6"/>
              </a:solidFill>
              <a:latin typeface="Montserrat" panose="00000500000000000000" pitchFamily="2" charset="0"/>
              <a:ea typeface="Times New Roman" panose="02020603050405020304" pitchFamily="18" charset="0"/>
            </a:endParaRPr>
          </a:p>
          <a:p>
            <a:pPr algn="l">
              <a:buFont typeface="Wingdings" panose="05000000000000000000" pitchFamily="2" charset="2"/>
              <a:buChar char="Ø"/>
            </a:pPr>
            <a:endParaRPr lang="en-US" sz="1200" b="1" dirty="0">
              <a:solidFill>
                <a:srgbClr val="0070C0"/>
              </a:solidFill>
              <a:effectLst/>
              <a:latin typeface="Montserrat" panose="00000500000000000000" pitchFamily="2" charset="0"/>
              <a:ea typeface="Times New Roman" panose="02020603050405020304" pitchFamily="18" charset="0"/>
            </a:endParaRPr>
          </a:p>
          <a:p>
            <a:pPr algn="just">
              <a:buFont typeface="Wingdings" panose="05000000000000000000" pitchFamily="2" charset="2"/>
              <a:buChar char="Ø"/>
            </a:pPr>
            <a:r>
              <a:rPr lang="en" sz="1200" b="1" u="sng" dirty="0">
                <a:solidFill>
                  <a:srgbClr val="0000FF"/>
                </a:solidFill>
                <a:effectLst/>
                <a:ea typeface="Times New Roman" panose="02020603050405020304" pitchFamily="18" charset="0"/>
              </a:rPr>
              <a:t>B</a:t>
            </a:r>
            <a:r>
              <a:rPr lang="en" sz="1200" b="1" u="sng" dirty="0">
                <a:solidFill>
                  <a:srgbClr val="0000FF"/>
                </a:solidFill>
                <a:ea typeface="Times New Roman" panose="02020603050405020304" pitchFamily="18" charset="0"/>
              </a:rPr>
              <a:t>UYER</a:t>
            </a:r>
            <a:r>
              <a:rPr lang="en-US" sz="1200" b="1" dirty="0">
                <a:solidFill>
                  <a:srgbClr val="0070C0"/>
                </a:solidFill>
                <a:effectLst/>
                <a:latin typeface="Montserrat" panose="00000500000000000000" pitchFamily="2" charset="0"/>
                <a:ea typeface="Times New Roman" panose="02020603050405020304" pitchFamily="18" charset="0"/>
              </a:rPr>
              <a:t>               </a:t>
            </a:r>
            <a:r>
              <a:rPr lang="en-US" sz="1200" b="1" dirty="0">
                <a:solidFill>
                  <a:schemeClr val="accent6"/>
                </a:solidFill>
                <a:effectLst/>
                <a:latin typeface="Montserrat" panose="00000500000000000000" pitchFamily="2" charset="0"/>
                <a:ea typeface="Times New Roman" panose="02020603050405020304" pitchFamily="18" charset="0"/>
              </a:rPr>
              <a:t>:    The buyer can buy a product and can search for any product according 	                       to the requirement</a:t>
            </a:r>
            <a:r>
              <a:rPr lang="en-US" sz="1200" b="1" dirty="0">
                <a:solidFill>
                  <a:schemeClr val="accent6"/>
                </a:solidFill>
                <a:latin typeface="Montserrat" panose="00000500000000000000" pitchFamily="2" charset="0"/>
                <a:ea typeface="Times New Roman" panose="02020603050405020304" pitchFamily="18" charset="0"/>
              </a:rPr>
              <a:t> and add the product to the cart.</a:t>
            </a:r>
          </a:p>
          <a:p>
            <a:pPr marL="114300" indent="0" algn="just"/>
            <a:endParaRPr lang="en-US" sz="1200" b="1" dirty="0">
              <a:solidFill>
                <a:schemeClr val="accent6"/>
              </a:solidFill>
              <a:latin typeface="Montserrat" panose="00000500000000000000" pitchFamily="2" charset="0"/>
              <a:ea typeface="Times New Roman" panose="02020603050405020304" pitchFamily="18" charset="0"/>
            </a:endParaRPr>
          </a:p>
          <a:p>
            <a:pPr marL="114300" indent="0" algn="just"/>
            <a:endParaRPr lang="en-US" sz="1200" b="1" dirty="0">
              <a:solidFill>
                <a:schemeClr val="accent6"/>
              </a:solidFill>
              <a:latin typeface="Montserrat" panose="00000500000000000000" pitchFamily="2" charset="0"/>
              <a:ea typeface="Times New Roman" panose="02020603050405020304" pitchFamily="18" charset="0"/>
            </a:endParaRPr>
          </a:p>
          <a:p>
            <a:pPr algn="l">
              <a:buFont typeface="Wingdings" panose="05000000000000000000" pitchFamily="2" charset="2"/>
              <a:buChar char="Ø"/>
            </a:pPr>
            <a:r>
              <a:rPr lang="en" sz="1200" b="1" u="sng" dirty="0">
                <a:solidFill>
                  <a:srgbClr val="0000FF"/>
                </a:solidFill>
                <a:latin typeface="Montserrat" panose="00000500000000000000" pitchFamily="2" charset="0"/>
                <a:ea typeface="Times New Roman" panose="02020603050405020304" pitchFamily="18" charset="0"/>
              </a:rPr>
              <a:t>ADMIN</a:t>
            </a:r>
            <a:r>
              <a:rPr lang="en-US" sz="1200" b="1" u="sng" dirty="0">
                <a:solidFill>
                  <a:srgbClr val="0070C0"/>
                </a:solidFill>
                <a:effectLst/>
                <a:latin typeface="Montserrat" panose="00000500000000000000" pitchFamily="2" charset="0"/>
                <a:ea typeface="Times New Roman" panose="02020603050405020304" pitchFamily="18" charset="0"/>
              </a:rPr>
              <a:t> </a:t>
            </a:r>
            <a:r>
              <a:rPr lang="en-US" sz="1200" b="1" dirty="0">
                <a:solidFill>
                  <a:srgbClr val="0070C0"/>
                </a:solidFill>
                <a:effectLst/>
                <a:latin typeface="Times New Roman" panose="02020603050405020304" pitchFamily="18" charset="0"/>
                <a:ea typeface="Times New Roman" panose="02020603050405020304" pitchFamily="18" charset="0"/>
              </a:rPr>
              <a:t>               </a:t>
            </a:r>
            <a:r>
              <a:rPr lang="en-US" sz="1200" b="1" dirty="0">
                <a:solidFill>
                  <a:schemeClr val="accent6"/>
                </a:solidFill>
                <a:effectLst/>
                <a:latin typeface="Times New Roman" panose="02020603050405020304" pitchFamily="18" charset="0"/>
                <a:ea typeface="Times New Roman" panose="02020603050405020304" pitchFamily="18" charset="0"/>
              </a:rPr>
              <a:t>: </a:t>
            </a:r>
            <a:r>
              <a:rPr lang="en-US" sz="1200" b="1" dirty="0">
                <a:effectLst/>
                <a:latin typeface="Times New Roman" panose="02020603050405020304" pitchFamily="18" charset="0"/>
                <a:ea typeface="Times New Roman" panose="02020603050405020304" pitchFamily="18" charset="0"/>
              </a:rPr>
              <a:t>    </a:t>
            </a:r>
            <a:r>
              <a:rPr lang="en-US" sz="1200" b="1" dirty="0">
                <a:solidFill>
                  <a:schemeClr val="accent6"/>
                </a:solidFill>
                <a:effectLst/>
                <a:latin typeface="Montserrat" panose="00000500000000000000" pitchFamily="2" charset="0"/>
                <a:ea typeface="Times New Roman" panose="02020603050405020304" pitchFamily="18" charset="0"/>
              </a:rPr>
              <a:t>Admin can login with his credentials. Once he login he can activate the 		 sellers and buyers. </a:t>
            </a:r>
          </a:p>
          <a:p>
            <a:pPr algn="l">
              <a:buFont typeface="Wingdings" panose="05000000000000000000" pitchFamily="2" charset="2"/>
              <a:buChar char="Ø"/>
            </a:pPr>
            <a:endParaRPr lang="en-US" sz="1200" b="1" dirty="0">
              <a:solidFill>
                <a:schemeClr val="accent6"/>
              </a:solidFill>
              <a:latin typeface="Montserrat" panose="00000500000000000000" pitchFamily="2" charset="0"/>
            </a:endParaRPr>
          </a:p>
          <a:p>
            <a:pPr marL="114300" indent="0" algn="l"/>
            <a:endParaRPr lang="en-US" sz="1200" b="1" dirty="0">
              <a:solidFill>
                <a:schemeClr val="accent6"/>
              </a:solidFill>
              <a:latin typeface="Montserrat" panose="00000500000000000000" pitchFamily="2" charset="0"/>
            </a:endParaRPr>
          </a:p>
          <a:p>
            <a:pPr algn="l">
              <a:buFont typeface="Wingdings" panose="05000000000000000000" pitchFamily="2" charset="2"/>
              <a:buChar char="Ø"/>
            </a:pPr>
            <a:r>
              <a:rPr lang="en" sz="1200" b="1" u="sng" dirty="0">
                <a:solidFill>
                  <a:srgbClr val="0000FF"/>
                </a:solidFill>
                <a:latin typeface="Montserrat" panose="00000500000000000000" pitchFamily="2" charset="0"/>
              </a:rPr>
              <a:t>BLOCKCHAIN  </a:t>
            </a:r>
            <a:r>
              <a:rPr lang="en-IN" sz="1200" b="1" dirty="0">
                <a:solidFill>
                  <a:schemeClr val="accent6"/>
                </a:solidFill>
                <a:latin typeface="Montserrat" panose="00000500000000000000" pitchFamily="2" charset="0"/>
              </a:rPr>
              <a:t>:     </a:t>
            </a:r>
            <a:r>
              <a:rPr lang="en-US" sz="1200" b="1" dirty="0">
                <a:solidFill>
                  <a:schemeClr val="accent6"/>
                </a:solidFill>
                <a:effectLst/>
                <a:latin typeface="Montserrat" panose="00000500000000000000" pitchFamily="2" charset="0"/>
                <a:ea typeface="Times New Roman" panose="02020603050405020304" pitchFamily="18" charset="0"/>
              </a:rPr>
              <a:t>It makes the portal more secure as </a:t>
            </a:r>
            <a:r>
              <a:rPr lang="en-US" sz="1200" b="1" dirty="0">
                <a:solidFill>
                  <a:schemeClr val="accent6"/>
                </a:solidFill>
                <a:latin typeface="Montserrat" panose="00000500000000000000" pitchFamily="2" charset="0"/>
                <a:ea typeface="Times New Roman" panose="02020603050405020304" pitchFamily="18" charset="0"/>
              </a:rPr>
              <a:t>the data is</a:t>
            </a:r>
            <a:r>
              <a:rPr lang="en-US" sz="1200" b="1" dirty="0">
                <a:solidFill>
                  <a:schemeClr val="accent6"/>
                </a:solidFill>
                <a:effectLst/>
                <a:latin typeface="Montserrat" panose="00000500000000000000" pitchFamily="2" charset="0"/>
                <a:ea typeface="Times New Roman" panose="02020603050405020304" pitchFamily="18" charset="0"/>
              </a:rPr>
              <a:t> </a:t>
            </a:r>
            <a:r>
              <a:rPr lang="en-US" sz="1200" b="1" dirty="0" err="1">
                <a:solidFill>
                  <a:schemeClr val="accent6"/>
                </a:solidFill>
                <a:effectLst/>
                <a:latin typeface="Montserrat" panose="00000500000000000000" pitchFamily="2" charset="0"/>
                <a:ea typeface="Times New Roman" panose="02020603050405020304" pitchFamily="18" charset="0"/>
              </a:rPr>
              <a:t>immutable,transaparent</a:t>
            </a:r>
            <a:r>
              <a:rPr lang="en-US" sz="1200" b="1" dirty="0">
                <a:solidFill>
                  <a:schemeClr val="accent6"/>
                </a:solidFill>
                <a:effectLst/>
                <a:latin typeface="Montserrat" panose="00000500000000000000" pitchFamily="2" charset="0"/>
                <a:ea typeface="Times New Roman" panose="02020603050405020304" pitchFamily="18" charset="0"/>
              </a:rPr>
              <a:t> 	              	 and accessible to all.</a:t>
            </a:r>
            <a:endParaRPr lang="en-IN" sz="1200" b="1" dirty="0">
              <a:solidFill>
                <a:schemeClr val="accent6"/>
              </a:solidFill>
              <a:latin typeface="Montserrat" panose="00000500000000000000" pitchFamily="2" charset="0"/>
            </a:endParaRPr>
          </a:p>
        </p:txBody>
      </p:sp>
    </p:spTree>
    <p:extLst>
      <p:ext uri="{BB962C8B-B14F-4D97-AF65-F5344CB8AC3E}">
        <p14:creationId xmlns:p14="http://schemas.microsoft.com/office/powerpoint/2010/main" val="993982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73"/>
        <p:cNvGrpSpPr/>
        <p:nvPr/>
      </p:nvGrpSpPr>
      <p:grpSpPr>
        <a:xfrm>
          <a:off x="0" y="0"/>
          <a:ext cx="0" cy="0"/>
          <a:chOff x="0" y="0"/>
          <a:chExt cx="0" cy="0"/>
        </a:xfrm>
      </p:grpSpPr>
      <p:sp>
        <p:nvSpPr>
          <p:cNvPr id="274" name="Google Shape;274;p47"/>
          <p:cNvSpPr txBox="1">
            <a:spLocks noGrp="1"/>
          </p:cNvSpPr>
          <p:nvPr>
            <p:ph type="title"/>
          </p:nvPr>
        </p:nvSpPr>
        <p:spPr>
          <a:xfrm>
            <a:off x="3107532" y="764776"/>
            <a:ext cx="5429250" cy="464343"/>
          </a:xfrm>
          <a:prstGeom prst="rect">
            <a:avLst/>
          </a:prstGeom>
        </p:spPr>
        <p:txBody>
          <a:bodyPr spcFirstLastPara="1" wrap="square" lIns="91425" tIns="91425" rIns="91425" bIns="91425" anchor="t" anchorCtr="0">
            <a:noAutofit/>
          </a:bodyPr>
          <a:lstStyle/>
          <a:p>
            <a:pPr marL="76200" lvl="0" algn="l" rtl="0">
              <a:spcBef>
                <a:spcPts val="0"/>
              </a:spcBef>
              <a:spcAft>
                <a:spcPts val="0"/>
              </a:spcAft>
              <a:buClr>
                <a:srgbClr val="0000FF"/>
              </a:buClr>
              <a:buSzPts val="2400"/>
            </a:pPr>
            <a:r>
              <a:rPr lang="en-IN" sz="1600" u="sng" dirty="0">
                <a:solidFill>
                  <a:srgbClr val="0000FF"/>
                </a:solidFill>
                <a:latin typeface="Montserrat"/>
                <a:ea typeface="Montserrat"/>
                <a:cs typeface="Montserrat"/>
                <a:sym typeface="Montserrat"/>
              </a:rPr>
              <a:t>1.USE CASE DIAGRAM</a:t>
            </a:r>
            <a:endParaRPr sz="1600" u="sng" dirty="0">
              <a:solidFill>
                <a:srgbClr val="0000FF"/>
              </a:solidFill>
              <a:latin typeface="Montserrat"/>
              <a:ea typeface="Montserrat"/>
              <a:cs typeface="Montserrat"/>
              <a:sym typeface="Montserrat"/>
            </a:endParaRPr>
          </a:p>
        </p:txBody>
      </p:sp>
      <p:sp>
        <p:nvSpPr>
          <p:cNvPr id="276" name="Google Shape;276;p47"/>
          <p:cNvSpPr txBox="1"/>
          <p:nvPr/>
        </p:nvSpPr>
        <p:spPr>
          <a:xfrm>
            <a:off x="238900" y="217490"/>
            <a:ext cx="2968644" cy="62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u="sng" dirty="0">
                <a:solidFill>
                  <a:srgbClr val="0000FF"/>
                </a:solidFill>
                <a:latin typeface="Montserrat"/>
                <a:ea typeface="Montserrat"/>
                <a:cs typeface="Montserrat"/>
                <a:sym typeface="Montserrat"/>
              </a:rPr>
              <a:t>UML DIAGRAMS </a:t>
            </a:r>
            <a:endParaRPr sz="2400" b="1" u="sng" dirty="0">
              <a:solidFill>
                <a:srgbClr val="0000FF"/>
              </a:solidFill>
              <a:latin typeface="Montserrat"/>
              <a:ea typeface="Montserrat"/>
              <a:cs typeface="Montserrat"/>
              <a:sym typeface="Montserrat"/>
            </a:endParaRPr>
          </a:p>
        </p:txBody>
      </p:sp>
      <p:pic>
        <p:nvPicPr>
          <p:cNvPr id="4" name="Picture 3">
            <a:extLst>
              <a:ext uri="{FF2B5EF4-FFF2-40B4-BE49-F238E27FC236}">
                <a16:creationId xmlns:a16="http://schemas.microsoft.com/office/drawing/2014/main" id="{5AC5EE71-0AA5-64D2-B64A-78BB76A614A3}"/>
              </a:ext>
            </a:extLst>
          </p:cNvPr>
          <p:cNvPicPr>
            <a:picLocks noChangeAspect="1"/>
          </p:cNvPicPr>
          <p:nvPr/>
        </p:nvPicPr>
        <p:blipFill>
          <a:blip r:embed="rId3"/>
          <a:stretch>
            <a:fillRect/>
          </a:stretch>
        </p:blipFill>
        <p:spPr>
          <a:xfrm>
            <a:off x="1285874" y="1229119"/>
            <a:ext cx="6307933" cy="369323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80"/>
        <p:cNvGrpSpPr/>
        <p:nvPr/>
      </p:nvGrpSpPr>
      <p:grpSpPr>
        <a:xfrm>
          <a:off x="0" y="0"/>
          <a:ext cx="0" cy="0"/>
          <a:chOff x="0" y="0"/>
          <a:chExt cx="0" cy="0"/>
        </a:xfrm>
      </p:grpSpPr>
      <p:sp>
        <p:nvSpPr>
          <p:cNvPr id="281" name="Google Shape;281;p48"/>
          <p:cNvSpPr txBox="1">
            <a:spLocks noGrp="1"/>
          </p:cNvSpPr>
          <p:nvPr>
            <p:ph type="title"/>
          </p:nvPr>
        </p:nvSpPr>
        <p:spPr>
          <a:xfrm>
            <a:off x="3257549" y="171450"/>
            <a:ext cx="4279107" cy="493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600" dirty="0">
                <a:solidFill>
                  <a:srgbClr val="0000FF"/>
                </a:solidFill>
                <a:latin typeface="Montserrat"/>
                <a:ea typeface="Montserrat"/>
                <a:cs typeface="Montserrat"/>
                <a:sym typeface="Montserrat"/>
              </a:rPr>
              <a:t>2.</a:t>
            </a:r>
            <a:r>
              <a:rPr lang="en-IN" sz="1600" u="sng" dirty="0">
                <a:solidFill>
                  <a:srgbClr val="0000FF"/>
                </a:solidFill>
                <a:latin typeface="Montserrat"/>
                <a:ea typeface="Montserrat"/>
                <a:cs typeface="Montserrat"/>
                <a:sym typeface="Montserrat"/>
              </a:rPr>
              <a:t>CLASS DIAGRAM</a:t>
            </a:r>
            <a:endParaRPr sz="1600" u="sng" dirty="0">
              <a:solidFill>
                <a:srgbClr val="0000FF"/>
              </a:solidFill>
              <a:latin typeface="Montserrat"/>
              <a:ea typeface="Montserrat"/>
              <a:cs typeface="Montserrat"/>
              <a:sym typeface="Montserrat"/>
            </a:endParaRPr>
          </a:p>
        </p:txBody>
      </p:sp>
      <p:pic>
        <p:nvPicPr>
          <p:cNvPr id="4" name="Picture 3">
            <a:extLst>
              <a:ext uri="{FF2B5EF4-FFF2-40B4-BE49-F238E27FC236}">
                <a16:creationId xmlns:a16="http://schemas.microsoft.com/office/drawing/2014/main" id="{A69911BE-4DD8-82C5-9A83-444532AAEEB4}"/>
              </a:ext>
            </a:extLst>
          </p:cNvPr>
          <p:cNvPicPr>
            <a:picLocks noChangeAspect="1"/>
          </p:cNvPicPr>
          <p:nvPr/>
        </p:nvPicPr>
        <p:blipFill>
          <a:blip r:embed="rId3"/>
          <a:stretch>
            <a:fillRect/>
          </a:stretch>
        </p:blipFill>
        <p:spPr>
          <a:xfrm>
            <a:off x="1064419" y="665300"/>
            <a:ext cx="6750843" cy="423708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86"/>
        <p:cNvGrpSpPr/>
        <p:nvPr/>
      </p:nvGrpSpPr>
      <p:grpSpPr>
        <a:xfrm>
          <a:off x="0" y="0"/>
          <a:ext cx="0" cy="0"/>
          <a:chOff x="0" y="0"/>
          <a:chExt cx="0" cy="0"/>
        </a:xfrm>
      </p:grpSpPr>
      <p:sp>
        <p:nvSpPr>
          <p:cNvPr id="287" name="Google Shape;287;p49"/>
          <p:cNvSpPr txBox="1">
            <a:spLocks noGrp="1"/>
          </p:cNvSpPr>
          <p:nvPr>
            <p:ph type="title"/>
          </p:nvPr>
        </p:nvSpPr>
        <p:spPr>
          <a:xfrm>
            <a:off x="2678907" y="107154"/>
            <a:ext cx="6293643" cy="5643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0000FF"/>
                </a:solidFill>
                <a:latin typeface="Montserrat"/>
                <a:ea typeface="Montserrat"/>
                <a:cs typeface="Montserrat"/>
                <a:sym typeface="Montserrat"/>
              </a:rPr>
              <a:t>3. </a:t>
            </a:r>
            <a:r>
              <a:rPr lang="en" sz="1600" u="sng" dirty="0">
                <a:solidFill>
                  <a:srgbClr val="0000FF"/>
                </a:solidFill>
                <a:latin typeface="Montserrat"/>
                <a:ea typeface="Montserrat"/>
                <a:cs typeface="Montserrat"/>
                <a:sym typeface="Montserrat"/>
              </a:rPr>
              <a:t>SEQUENCE DIAGRAM</a:t>
            </a:r>
            <a:endParaRPr sz="1600" u="sng" dirty="0">
              <a:solidFill>
                <a:srgbClr val="0000FF"/>
              </a:solidFill>
              <a:latin typeface="Montserrat"/>
              <a:ea typeface="Montserrat"/>
              <a:cs typeface="Montserrat"/>
              <a:sym typeface="Montserrat"/>
            </a:endParaRPr>
          </a:p>
        </p:txBody>
      </p:sp>
      <p:pic>
        <p:nvPicPr>
          <p:cNvPr id="5" name="Picture 4">
            <a:extLst>
              <a:ext uri="{FF2B5EF4-FFF2-40B4-BE49-F238E27FC236}">
                <a16:creationId xmlns:a16="http://schemas.microsoft.com/office/drawing/2014/main" id="{ED69B170-AA2E-6ED7-04D9-6A74E2BDF50C}"/>
              </a:ext>
            </a:extLst>
          </p:cNvPr>
          <p:cNvPicPr>
            <a:picLocks noChangeAspect="1"/>
          </p:cNvPicPr>
          <p:nvPr/>
        </p:nvPicPr>
        <p:blipFill>
          <a:blip r:embed="rId3"/>
          <a:stretch>
            <a:fillRect/>
          </a:stretch>
        </p:blipFill>
        <p:spPr>
          <a:xfrm>
            <a:off x="1228725" y="571499"/>
            <a:ext cx="6098657" cy="440769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92"/>
        <p:cNvGrpSpPr/>
        <p:nvPr/>
      </p:nvGrpSpPr>
      <p:grpSpPr>
        <a:xfrm>
          <a:off x="0" y="0"/>
          <a:ext cx="0" cy="0"/>
          <a:chOff x="0" y="0"/>
          <a:chExt cx="0" cy="0"/>
        </a:xfrm>
      </p:grpSpPr>
      <p:sp>
        <p:nvSpPr>
          <p:cNvPr id="293" name="Google Shape;293;p50"/>
          <p:cNvSpPr txBox="1">
            <a:spLocks noGrp="1"/>
          </p:cNvSpPr>
          <p:nvPr>
            <p:ph type="title"/>
          </p:nvPr>
        </p:nvSpPr>
        <p:spPr>
          <a:xfrm>
            <a:off x="2868331" y="93074"/>
            <a:ext cx="8090594" cy="5268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u="sng" dirty="0">
                <a:solidFill>
                  <a:srgbClr val="0000FF"/>
                </a:solidFill>
                <a:latin typeface="Montserrat"/>
                <a:ea typeface="Montserrat"/>
                <a:cs typeface="Montserrat"/>
                <a:sym typeface="Montserrat"/>
              </a:rPr>
              <a:t>4 ACTIVITY DIAGRAM</a:t>
            </a:r>
            <a:br>
              <a:rPr lang="en" sz="1600" u="sng" dirty="0">
                <a:solidFill>
                  <a:srgbClr val="0000FF"/>
                </a:solidFill>
                <a:latin typeface="Montserrat"/>
                <a:ea typeface="Montserrat"/>
                <a:cs typeface="Montserrat"/>
                <a:sym typeface="Montserrat"/>
              </a:rPr>
            </a:br>
            <a:endParaRPr u="sng" dirty="0">
              <a:solidFill>
                <a:srgbClr val="0000FF"/>
              </a:solidFill>
              <a:latin typeface="Montserrat"/>
              <a:ea typeface="Montserrat"/>
              <a:cs typeface="Montserrat"/>
              <a:sym typeface="Montserrat"/>
            </a:endParaRPr>
          </a:p>
        </p:txBody>
      </p:sp>
      <p:pic>
        <p:nvPicPr>
          <p:cNvPr id="4" name="Picture 3">
            <a:extLst>
              <a:ext uri="{FF2B5EF4-FFF2-40B4-BE49-F238E27FC236}">
                <a16:creationId xmlns:a16="http://schemas.microsoft.com/office/drawing/2014/main" id="{0FC09956-5D18-A8B6-5A5B-80D574CD96F6}"/>
              </a:ext>
            </a:extLst>
          </p:cNvPr>
          <p:cNvPicPr>
            <a:picLocks noChangeAspect="1"/>
          </p:cNvPicPr>
          <p:nvPr/>
        </p:nvPicPr>
        <p:blipFill>
          <a:blip r:embed="rId3"/>
          <a:stretch>
            <a:fillRect/>
          </a:stretch>
        </p:blipFill>
        <p:spPr>
          <a:xfrm>
            <a:off x="1753698" y="545689"/>
            <a:ext cx="5312139" cy="439340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574B5-44FB-0E32-8D72-A74840A648D8}"/>
              </a:ext>
            </a:extLst>
          </p:cNvPr>
          <p:cNvSpPr>
            <a:spLocks noGrp="1"/>
          </p:cNvSpPr>
          <p:nvPr>
            <p:ph type="ctrTitle"/>
          </p:nvPr>
        </p:nvSpPr>
        <p:spPr>
          <a:xfrm>
            <a:off x="-595874" y="64150"/>
            <a:ext cx="4792200" cy="644700"/>
          </a:xfrm>
        </p:spPr>
        <p:txBody>
          <a:bodyPr/>
          <a:lstStyle/>
          <a:p>
            <a:r>
              <a:rPr lang="en" sz="2400" u="sng" dirty="0">
                <a:solidFill>
                  <a:srgbClr val="0000FF"/>
                </a:solidFill>
                <a:latin typeface="Montserrat"/>
                <a:sym typeface="Montserrat"/>
              </a:rPr>
              <a:t>SAMPLE CODE</a:t>
            </a:r>
            <a:endParaRPr lang="en-IN" sz="2400" dirty="0">
              <a:solidFill>
                <a:srgbClr val="0070C0"/>
              </a:solidFill>
              <a:latin typeface="Montserrat" panose="00000500000000000000" pitchFamily="2" charset="0"/>
            </a:endParaRPr>
          </a:p>
        </p:txBody>
      </p:sp>
      <p:sp>
        <p:nvSpPr>
          <p:cNvPr id="3" name="Subtitle 2">
            <a:extLst>
              <a:ext uri="{FF2B5EF4-FFF2-40B4-BE49-F238E27FC236}">
                <a16:creationId xmlns:a16="http://schemas.microsoft.com/office/drawing/2014/main" id="{1919092D-FC4F-E7F7-90CD-1773ECCEFC84}"/>
              </a:ext>
            </a:extLst>
          </p:cNvPr>
          <p:cNvSpPr>
            <a:spLocks noGrp="1"/>
          </p:cNvSpPr>
          <p:nvPr>
            <p:ph type="subTitle" idx="1"/>
          </p:nvPr>
        </p:nvSpPr>
        <p:spPr>
          <a:xfrm>
            <a:off x="400050" y="1028701"/>
            <a:ext cx="5072063" cy="3326387"/>
          </a:xfrm>
        </p:spPr>
        <p:txBody>
          <a:bodyPr/>
          <a:lstStyle/>
          <a:p>
            <a:pPr algn="l"/>
            <a:r>
              <a:rPr lang="en-IN" sz="900" b="0" dirty="0">
                <a:solidFill>
                  <a:schemeClr val="tx1"/>
                </a:solidFill>
                <a:effectLst/>
                <a:latin typeface="Consolas" panose="020B0609020204030204" pitchFamily="49" charset="0"/>
              </a:rPr>
              <a:t>from </a:t>
            </a:r>
            <a:r>
              <a:rPr lang="en-IN" sz="900" b="0" dirty="0" err="1">
                <a:solidFill>
                  <a:schemeClr val="tx1"/>
                </a:solidFill>
                <a:effectLst/>
                <a:latin typeface="Consolas" panose="020B0609020204030204" pitchFamily="49" charset="0"/>
              </a:rPr>
              <a:t>django.shortcuts</a:t>
            </a:r>
            <a:r>
              <a:rPr lang="en-IN" sz="900" b="0" dirty="0">
                <a:solidFill>
                  <a:schemeClr val="tx1"/>
                </a:solidFill>
                <a:effectLst/>
                <a:latin typeface="Consolas" panose="020B0609020204030204" pitchFamily="49" charset="0"/>
              </a:rPr>
              <a:t> import render</a:t>
            </a:r>
          </a:p>
          <a:p>
            <a:pPr algn="l"/>
            <a:r>
              <a:rPr lang="en-IN" sz="900" b="0" dirty="0">
                <a:solidFill>
                  <a:schemeClr val="tx1"/>
                </a:solidFill>
                <a:effectLst/>
                <a:latin typeface="Consolas" panose="020B0609020204030204" pitchFamily="49" charset="0"/>
              </a:rPr>
              <a:t>from </a:t>
            </a:r>
            <a:r>
              <a:rPr lang="en-IN" sz="900" b="0" dirty="0" err="1">
                <a:solidFill>
                  <a:schemeClr val="tx1"/>
                </a:solidFill>
                <a:effectLst/>
                <a:latin typeface="Consolas" panose="020B0609020204030204" pitchFamily="49" charset="0"/>
              </a:rPr>
              <a:t>sellers.forms</a:t>
            </a:r>
            <a:r>
              <a:rPr lang="en-IN" sz="900" b="0" dirty="0">
                <a:solidFill>
                  <a:schemeClr val="tx1"/>
                </a:solidFill>
                <a:effectLst/>
                <a:latin typeface="Consolas" panose="020B0609020204030204" pitchFamily="49" charset="0"/>
              </a:rPr>
              <a:t> import </a:t>
            </a:r>
            <a:r>
              <a:rPr lang="en-IN" sz="900" b="0" dirty="0" err="1">
                <a:solidFill>
                  <a:schemeClr val="tx1"/>
                </a:solidFill>
                <a:effectLst/>
                <a:latin typeface="Consolas" panose="020B0609020204030204" pitchFamily="49" charset="0"/>
              </a:rPr>
              <a:t>SellerUserRegistrationForm</a:t>
            </a:r>
            <a:endParaRPr lang="en-IN" sz="900" b="0" dirty="0">
              <a:solidFill>
                <a:schemeClr val="tx1"/>
              </a:solidFill>
              <a:effectLst/>
              <a:latin typeface="Consolas" panose="020B0609020204030204" pitchFamily="49" charset="0"/>
            </a:endParaRPr>
          </a:p>
          <a:p>
            <a:pPr algn="l"/>
            <a:r>
              <a:rPr lang="en-IN" sz="900" b="0" dirty="0">
                <a:solidFill>
                  <a:schemeClr val="tx1"/>
                </a:solidFill>
                <a:effectLst/>
                <a:latin typeface="Consolas" panose="020B0609020204030204" pitchFamily="49" charset="0"/>
              </a:rPr>
              <a:t>from </a:t>
            </a:r>
            <a:r>
              <a:rPr lang="en-IN" sz="900" b="0" dirty="0" err="1">
                <a:solidFill>
                  <a:schemeClr val="tx1"/>
                </a:solidFill>
                <a:effectLst/>
                <a:latin typeface="Consolas" panose="020B0609020204030204" pitchFamily="49" charset="0"/>
              </a:rPr>
              <a:t>buyers.forms</a:t>
            </a:r>
            <a:r>
              <a:rPr lang="en-IN" sz="900" b="0" dirty="0">
                <a:solidFill>
                  <a:schemeClr val="tx1"/>
                </a:solidFill>
                <a:effectLst/>
                <a:latin typeface="Consolas" panose="020B0609020204030204" pitchFamily="49" charset="0"/>
              </a:rPr>
              <a:t> import </a:t>
            </a:r>
            <a:r>
              <a:rPr lang="en-IN" sz="900" b="0" dirty="0" err="1">
                <a:solidFill>
                  <a:schemeClr val="tx1"/>
                </a:solidFill>
                <a:effectLst/>
                <a:latin typeface="Consolas" panose="020B0609020204030204" pitchFamily="49" charset="0"/>
              </a:rPr>
              <a:t>BuyerUserRegistrationForm</a:t>
            </a:r>
            <a:endParaRPr lang="en-IN" sz="900" b="0" dirty="0">
              <a:solidFill>
                <a:schemeClr val="tx1"/>
              </a:solidFill>
              <a:effectLst/>
              <a:latin typeface="Consolas" panose="020B0609020204030204" pitchFamily="49" charset="0"/>
            </a:endParaRPr>
          </a:p>
          <a:p>
            <a:pPr algn="l"/>
            <a:r>
              <a:rPr lang="en-IN" sz="900" b="0" dirty="0">
                <a:solidFill>
                  <a:schemeClr val="tx1"/>
                </a:solidFill>
                <a:effectLst/>
                <a:latin typeface="Consolas" panose="020B0609020204030204" pitchFamily="49" charset="0"/>
              </a:rPr>
              <a:t>def index(request):</a:t>
            </a:r>
          </a:p>
          <a:p>
            <a:pPr algn="l"/>
            <a:r>
              <a:rPr lang="en-IN" sz="900" b="0" dirty="0">
                <a:solidFill>
                  <a:schemeClr val="tx1"/>
                </a:solidFill>
                <a:effectLst/>
                <a:latin typeface="Consolas" panose="020B0609020204030204" pitchFamily="49" charset="0"/>
              </a:rPr>
              <a:t>    return render(</a:t>
            </a:r>
            <a:r>
              <a:rPr lang="en-IN" sz="900" b="0" dirty="0" err="1">
                <a:solidFill>
                  <a:schemeClr val="tx1"/>
                </a:solidFill>
                <a:effectLst/>
                <a:latin typeface="Consolas" panose="020B0609020204030204" pitchFamily="49" charset="0"/>
              </a:rPr>
              <a:t>request,"index.html</a:t>
            </a:r>
            <a:r>
              <a:rPr lang="en-IN" sz="900" b="0" dirty="0">
                <a:solidFill>
                  <a:schemeClr val="tx1"/>
                </a:solidFill>
                <a:effectLst/>
                <a:latin typeface="Consolas" panose="020B0609020204030204" pitchFamily="49" charset="0"/>
              </a:rPr>
              <a:t>",{})</a:t>
            </a:r>
          </a:p>
          <a:p>
            <a:pPr algn="l"/>
            <a:r>
              <a:rPr lang="en-IN" sz="900" b="0" dirty="0">
                <a:solidFill>
                  <a:schemeClr val="tx1"/>
                </a:solidFill>
                <a:effectLst/>
                <a:latin typeface="Consolas" panose="020B0609020204030204" pitchFamily="49" charset="0"/>
              </a:rPr>
              <a:t>def logout(request):</a:t>
            </a:r>
          </a:p>
          <a:p>
            <a:pPr algn="l"/>
            <a:r>
              <a:rPr lang="en-IN" sz="900" b="0" dirty="0">
                <a:solidFill>
                  <a:schemeClr val="tx1"/>
                </a:solidFill>
                <a:effectLst/>
                <a:latin typeface="Consolas" panose="020B0609020204030204" pitchFamily="49" charset="0"/>
              </a:rPr>
              <a:t>    return render(request, 'index.html', {})</a:t>
            </a:r>
          </a:p>
          <a:p>
            <a:pPr algn="l"/>
            <a:r>
              <a:rPr lang="en-IN" sz="900" b="0" dirty="0">
                <a:solidFill>
                  <a:schemeClr val="tx1"/>
                </a:solidFill>
                <a:effectLst/>
                <a:latin typeface="Consolas" panose="020B0609020204030204" pitchFamily="49" charset="0"/>
              </a:rPr>
              <a:t>def </a:t>
            </a:r>
            <a:r>
              <a:rPr lang="en-IN" sz="900" b="0" dirty="0" err="1">
                <a:solidFill>
                  <a:schemeClr val="tx1"/>
                </a:solidFill>
                <a:effectLst/>
                <a:latin typeface="Consolas" panose="020B0609020204030204" pitchFamily="49" charset="0"/>
              </a:rPr>
              <a:t>SellerLogin</a:t>
            </a:r>
            <a:r>
              <a:rPr lang="en-IN" sz="900" b="0" dirty="0">
                <a:solidFill>
                  <a:schemeClr val="tx1"/>
                </a:solidFill>
                <a:effectLst/>
                <a:latin typeface="Consolas" panose="020B0609020204030204" pitchFamily="49" charset="0"/>
              </a:rPr>
              <a:t>(request):</a:t>
            </a:r>
          </a:p>
          <a:p>
            <a:pPr algn="l"/>
            <a:r>
              <a:rPr lang="en-IN" sz="900" b="0" dirty="0">
                <a:solidFill>
                  <a:schemeClr val="tx1"/>
                </a:solidFill>
                <a:effectLst/>
                <a:latin typeface="Consolas" panose="020B0609020204030204" pitchFamily="49" charset="0"/>
              </a:rPr>
              <a:t>    return render(request, 'SellerLogin.html', {})</a:t>
            </a:r>
          </a:p>
          <a:p>
            <a:pPr algn="l"/>
            <a:r>
              <a:rPr lang="en-IN" sz="900" b="0" dirty="0">
                <a:solidFill>
                  <a:schemeClr val="tx1"/>
                </a:solidFill>
                <a:effectLst/>
                <a:latin typeface="Consolas" panose="020B0609020204030204" pitchFamily="49" charset="0"/>
              </a:rPr>
              <a:t>def </a:t>
            </a:r>
            <a:r>
              <a:rPr lang="en-IN" sz="900" b="0" dirty="0" err="1">
                <a:solidFill>
                  <a:schemeClr val="tx1"/>
                </a:solidFill>
                <a:effectLst/>
                <a:latin typeface="Consolas" panose="020B0609020204030204" pitchFamily="49" charset="0"/>
              </a:rPr>
              <a:t>BuyerLogin</a:t>
            </a:r>
            <a:r>
              <a:rPr lang="en-IN" sz="900" b="0" dirty="0">
                <a:solidFill>
                  <a:schemeClr val="tx1"/>
                </a:solidFill>
                <a:effectLst/>
                <a:latin typeface="Consolas" panose="020B0609020204030204" pitchFamily="49" charset="0"/>
              </a:rPr>
              <a:t>(request):</a:t>
            </a:r>
          </a:p>
          <a:p>
            <a:pPr algn="l"/>
            <a:r>
              <a:rPr lang="en-IN" sz="900" b="0" dirty="0">
                <a:solidFill>
                  <a:schemeClr val="tx1"/>
                </a:solidFill>
                <a:effectLst/>
                <a:latin typeface="Consolas" panose="020B0609020204030204" pitchFamily="49" charset="0"/>
              </a:rPr>
              <a:t>    return render(request, 'BuyerLogin.html', {})</a:t>
            </a:r>
          </a:p>
          <a:p>
            <a:pPr algn="l"/>
            <a:r>
              <a:rPr lang="en-IN" sz="900" b="0" dirty="0">
                <a:solidFill>
                  <a:schemeClr val="tx1"/>
                </a:solidFill>
                <a:effectLst/>
                <a:latin typeface="Consolas" panose="020B0609020204030204" pitchFamily="49" charset="0"/>
              </a:rPr>
              <a:t>def </a:t>
            </a:r>
            <a:r>
              <a:rPr lang="en-IN" sz="900" b="0" dirty="0" err="1">
                <a:solidFill>
                  <a:schemeClr val="tx1"/>
                </a:solidFill>
                <a:effectLst/>
                <a:latin typeface="Consolas" panose="020B0609020204030204" pitchFamily="49" charset="0"/>
              </a:rPr>
              <a:t>AdminLogin</a:t>
            </a:r>
            <a:r>
              <a:rPr lang="en-IN" sz="900" b="0" dirty="0">
                <a:solidFill>
                  <a:schemeClr val="tx1"/>
                </a:solidFill>
                <a:effectLst/>
                <a:latin typeface="Consolas" panose="020B0609020204030204" pitchFamily="49" charset="0"/>
              </a:rPr>
              <a:t>(request):</a:t>
            </a:r>
          </a:p>
          <a:p>
            <a:pPr algn="l"/>
            <a:r>
              <a:rPr lang="en-IN" sz="900" b="0" dirty="0">
                <a:solidFill>
                  <a:schemeClr val="tx1"/>
                </a:solidFill>
                <a:effectLst/>
                <a:latin typeface="Consolas" panose="020B0609020204030204" pitchFamily="49" charset="0"/>
              </a:rPr>
              <a:t>    return render(request, 'AdminLogin.html', {})</a:t>
            </a:r>
          </a:p>
          <a:p>
            <a:pPr algn="l"/>
            <a:r>
              <a:rPr lang="en-IN" sz="900" b="0" dirty="0">
                <a:solidFill>
                  <a:schemeClr val="tx1"/>
                </a:solidFill>
                <a:effectLst/>
                <a:latin typeface="Consolas" panose="020B0609020204030204" pitchFamily="49" charset="0"/>
              </a:rPr>
              <a:t>def </a:t>
            </a:r>
            <a:r>
              <a:rPr lang="en-IN" sz="900" b="0" dirty="0" err="1">
                <a:solidFill>
                  <a:schemeClr val="tx1"/>
                </a:solidFill>
                <a:effectLst/>
                <a:latin typeface="Consolas" panose="020B0609020204030204" pitchFamily="49" charset="0"/>
              </a:rPr>
              <a:t>SellerRegister</a:t>
            </a:r>
            <a:r>
              <a:rPr lang="en-IN" sz="900" b="0" dirty="0">
                <a:solidFill>
                  <a:schemeClr val="tx1"/>
                </a:solidFill>
                <a:effectLst/>
                <a:latin typeface="Consolas" panose="020B0609020204030204" pitchFamily="49" charset="0"/>
              </a:rPr>
              <a:t>(request):</a:t>
            </a:r>
          </a:p>
          <a:p>
            <a:pPr algn="l"/>
            <a:r>
              <a:rPr lang="en-IN" sz="900" b="0" dirty="0">
                <a:solidFill>
                  <a:schemeClr val="tx1"/>
                </a:solidFill>
                <a:effectLst/>
                <a:latin typeface="Consolas" panose="020B0609020204030204" pitchFamily="49" charset="0"/>
              </a:rPr>
              <a:t>    form = </a:t>
            </a:r>
            <a:r>
              <a:rPr lang="en-IN" sz="900" b="0" dirty="0" err="1">
                <a:solidFill>
                  <a:schemeClr val="tx1"/>
                </a:solidFill>
                <a:effectLst/>
                <a:latin typeface="Consolas" panose="020B0609020204030204" pitchFamily="49" charset="0"/>
              </a:rPr>
              <a:t>SellerUserRegistrationForm</a:t>
            </a:r>
            <a:r>
              <a:rPr lang="en-IN" sz="900" b="0" dirty="0">
                <a:solidFill>
                  <a:schemeClr val="tx1"/>
                </a:solidFill>
                <a:effectLst/>
                <a:latin typeface="Consolas" panose="020B0609020204030204" pitchFamily="49" charset="0"/>
              </a:rPr>
              <a:t>()</a:t>
            </a:r>
          </a:p>
          <a:p>
            <a:pPr algn="l"/>
            <a:r>
              <a:rPr lang="en-IN" sz="900" b="0" dirty="0">
                <a:solidFill>
                  <a:schemeClr val="tx1"/>
                </a:solidFill>
                <a:effectLst/>
                <a:latin typeface="Consolas" panose="020B0609020204030204" pitchFamily="49" charset="0"/>
              </a:rPr>
              <a:t>    return render(request, 'SellerUserRegistrations.html', {'form': form})</a:t>
            </a:r>
          </a:p>
          <a:p>
            <a:pPr algn="l"/>
            <a:r>
              <a:rPr lang="en-IN" sz="900" b="0" dirty="0">
                <a:solidFill>
                  <a:schemeClr val="tx1"/>
                </a:solidFill>
                <a:effectLst/>
                <a:latin typeface="Consolas" panose="020B0609020204030204" pitchFamily="49" charset="0"/>
              </a:rPr>
              <a:t>def </a:t>
            </a:r>
            <a:r>
              <a:rPr lang="en-IN" sz="900" b="0" dirty="0" err="1">
                <a:solidFill>
                  <a:schemeClr val="tx1"/>
                </a:solidFill>
                <a:effectLst/>
                <a:latin typeface="Consolas" panose="020B0609020204030204" pitchFamily="49" charset="0"/>
              </a:rPr>
              <a:t>BuyerRegister</a:t>
            </a:r>
            <a:r>
              <a:rPr lang="en-IN" sz="900" b="0" dirty="0">
                <a:solidFill>
                  <a:schemeClr val="tx1"/>
                </a:solidFill>
                <a:effectLst/>
                <a:latin typeface="Consolas" panose="020B0609020204030204" pitchFamily="49" charset="0"/>
              </a:rPr>
              <a:t>(request):</a:t>
            </a:r>
          </a:p>
          <a:p>
            <a:pPr algn="l"/>
            <a:r>
              <a:rPr lang="en-IN" sz="900" b="0" dirty="0">
                <a:solidFill>
                  <a:schemeClr val="tx1"/>
                </a:solidFill>
                <a:effectLst/>
                <a:latin typeface="Consolas" panose="020B0609020204030204" pitchFamily="49" charset="0"/>
              </a:rPr>
              <a:t>    form = </a:t>
            </a:r>
            <a:r>
              <a:rPr lang="en-IN" sz="900" b="0" dirty="0" err="1">
                <a:solidFill>
                  <a:schemeClr val="tx1"/>
                </a:solidFill>
                <a:effectLst/>
                <a:latin typeface="Consolas" panose="020B0609020204030204" pitchFamily="49" charset="0"/>
              </a:rPr>
              <a:t>BuyerUserRegistrationForm</a:t>
            </a:r>
            <a:r>
              <a:rPr lang="en-IN" sz="900" b="0" dirty="0">
                <a:solidFill>
                  <a:schemeClr val="tx1"/>
                </a:solidFill>
                <a:effectLst/>
                <a:latin typeface="Consolas" panose="020B0609020204030204" pitchFamily="49" charset="0"/>
              </a:rPr>
              <a:t>()</a:t>
            </a:r>
          </a:p>
          <a:p>
            <a:pPr algn="l"/>
            <a:r>
              <a:rPr lang="en-IN" sz="900" b="0" dirty="0">
                <a:solidFill>
                  <a:schemeClr val="tx1"/>
                </a:solidFill>
                <a:effectLst/>
                <a:latin typeface="Consolas" panose="020B0609020204030204" pitchFamily="49" charset="0"/>
              </a:rPr>
              <a:t>    return render(request, 'BuyerUserRegistrations.html', {'form': form})</a:t>
            </a:r>
          </a:p>
          <a:p>
            <a:pPr algn="l"/>
            <a:br>
              <a:rPr lang="en-IN" sz="800" b="0" dirty="0">
                <a:solidFill>
                  <a:schemeClr val="tx1"/>
                </a:solidFill>
                <a:effectLst/>
                <a:latin typeface="Consolas" panose="020B0609020204030204" pitchFamily="49" charset="0"/>
              </a:rPr>
            </a:br>
            <a:endParaRPr lang="en-IN" sz="800" b="0" dirty="0">
              <a:solidFill>
                <a:schemeClr val="tx1"/>
              </a:solidFill>
              <a:effectLst/>
              <a:latin typeface="Consolas" panose="020B0609020204030204" pitchFamily="49" charset="0"/>
            </a:endParaRPr>
          </a:p>
          <a:p>
            <a:pPr algn="l"/>
            <a:endParaRPr lang="en-IN" sz="800" dirty="0">
              <a:solidFill>
                <a:schemeClr val="tx1"/>
              </a:solidFill>
            </a:endParaRPr>
          </a:p>
        </p:txBody>
      </p:sp>
      <p:sp>
        <p:nvSpPr>
          <p:cNvPr id="5" name="TextBox 4">
            <a:extLst>
              <a:ext uri="{FF2B5EF4-FFF2-40B4-BE49-F238E27FC236}">
                <a16:creationId xmlns:a16="http://schemas.microsoft.com/office/drawing/2014/main" id="{E442626A-5D0D-D5FF-678F-0F95319E795E}"/>
              </a:ext>
            </a:extLst>
          </p:cNvPr>
          <p:cNvSpPr txBox="1"/>
          <p:nvPr/>
        </p:nvSpPr>
        <p:spPr>
          <a:xfrm>
            <a:off x="400050" y="720924"/>
            <a:ext cx="4868464" cy="261610"/>
          </a:xfrm>
          <a:prstGeom prst="rect">
            <a:avLst/>
          </a:prstGeom>
          <a:noFill/>
        </p:spPr>
        <p:txBody>
          <a:bodyPr wrap="square">
            <a:spAutoFit/>
          </a:bodyPr>
          <a:lstStyle/>
          <a:p>
            <a:pPr marL="114300" indent="0" algn="l"/>
            <a:r>
              <a:rPr lang="en-IN" sz="1100" b="1" u="sng" dirty="0">
                <a:solidFill>
                  <a:srgbClr val="0000FF"/>
                </a:solidFill>
                <a:latin typeface="Montserrat"/>
                <a:sym typeface="Montserrat"/>
              </a:rPr>
              <a:t>v</a:t>
            </a:r>
            <a:r>
              <a:rPr lang="en" sz="1100" b="1" u="sng" dirty="0">
                <a:solidFill>
                  <a:srgbClr val="0000FF"/>
                </a:solidFill>
                <a:latin typeface="Montserrat"/>
                <a:sym typeface="Montserrat"/>
              </a:rPr>
              <a:t>iews.py</a:t>
            </a:r>
            <a:endParaRPr lang="en-IN" sz="1100" b="1" u="sng" dirty="0">
              <a:solidFill>
                <a:srgbClr val="0070C0"/>
              </a:solidFill>
            </a:endParaRPr>
          </a:p>
        </p:txBody>
      </p:sp>
    </p:spTree>
    <p:extLst>
      <p:ext uri="{BB962C8B-B14F-4D97-AF65-F5344CB8AC3E}">
        <p14:creationId xmlns:p14="http://schemas.microsoft.com/office/powerpoint/2010/main" val="3840930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1DC5B-148F-E1C9-8F69-B4C4C93BC767}"/>
              </a:ext>
            </a:extLst>
          </p:cNvPr>
          <p:cNvSpPr>
            <a:spLocks noGrp="1"/>
          </p:cNvSpPr>
          <p:nvPr>
            <p:ph type="ctrTitle"/>
          </p:nvPr>
        </p:nvSpPr>
        <p:spPr>
          <a:xfrm>
            <a:off x="417450" y="342900"/>
            <a:ext cx="4792200" cy="585787"/>
          </a:xfrm>
        </p:spPr>
        <p:txBody>
          <a:bodyPr/>
          <a:lstStyle/>
          <a:p>
            <a:pPr algn="l"/>
            <a:br>
              <a:rPr lang="en-IN" sz="3600" b="1" u="sng" dirty="0">
                <a:solidFill>
                  <a:srgbClr val="0070C0"/>
                </a:solidFill>
              </a:rPr>
            </a:br>
            <a:br>
              <a:rPr lang="en-IN" sz="3600" b="1" u="sng" dirty="0">
                <a:solidFill>
                  <a:srgbClr val="0070C0"/>
                </a:solidFill>
              </a:rPr>
            </a:br>
            <a:r>
              <a:rPr lang="en-IN" sz="1100" u="sng" dirty="0">
                <a:solidFill>
                  <a:srgbClr val="0000FF"/>
                </a:solidFill>
                <a:latin typeface="Montserrat"/>
                <a:sym typeface="Montserrat"/>
              </a:rPr>
              <a:t>manage</a:t>
            </a:r>
            <a:r>
              <a:rPr lang="en" sz="1100" b="1" u="sng" dirty="0">
                <a:solidFill>
                  <a:srgbClr val="0000FF"/>
                </a:solidFill>
                <a:latin typeface="Montserrat"/>
                <a:sym typeface="Montserrat"/>
              </a:rPr>
              <a:t>.py</a:t>
            </a:r>
            <a:endParaRPr lang="en-IN" sz="1100" dirty="0"/>
          </a:p>
        </p:txBody>
      </p:sp>
      <p:sp>
        <p:nvSpPr>
          <p:cNvPr id="3" name="Subtitle 2">
            <a:extLst>
              <a:ext uri="{FF2B5EF4-FFF2-40B4-BE49-F238E27FC236}">
                <a16:creationId xmlns:a16="http://schemas.microsoft.com/office/drawing/2014/main" id="{8FDAD9FE-90A1-BFE4-2E67-13DEB549B98B}"/>
              </a:ext>
            </a:extLst>
          </p:cNvPr>
          <p:cNvSpPr>
            <a:spLocks noGrp="1"/>
          </p:cNvSpPr>
          <p:nvPr>
            <p:ph type="subTitle" idx="1"/>
          </p:nvPr>
        </p:nvSpPr>
        <p:spPr>
          <a:xfrm>
            <a:off x="335756" y="935831"/>
            <a:ext cx="5055600" cy="2510413"/>
          </a:xfrm>
        </p:spPr>
        <p:txBody>
          <a:bodyPr/>
          <a:lstStyle/>
          <a:p>
            <a:pPr algn="l"/>
            <a:endParaRPr lang="en-IN" sz="900" b="0" dirty="0">
              <a:solidFill>
                <a:schemeClr val="tx1"/>
              </a:solidFill>
              <a:effectLst/>
              <a:latin typeface="Consolas" panose="020B0609020204030204" pitchFamily="49" charset="0"/>
            </a:endParaRPr>
          </a:p>
          <a:p>
            <a:pPr algn="l"/>
            <a:r>
              <a:rPr lang="en-IN" sz="900" b="0" dirty="0">
                <a:solidFill>
                  <a:schemeClr val="tx1"/>
                </a:solidFill>
                <a:effectLst/>
                <a:latin typeface="Consolas" panose="020B0609020204030204" pitchFamily="49" charset="0"/>
              </a:rPr>
              <a:t>import </a:t>
            </a:r>
            <a:r>
              <a:rPr lang="en-IN" sz="900" b="0" dirty="0" err="1">
                <a:solidFill>
                  <a:schemeClr val="tx1"/>
                </a:solidFill>
                <a:effectLst/>
                <a:latin typeface="Consolas" panose="020B0609020204030204" pitchFamily="49" charset="0"/>
              </a:rPr>
              <a:t>os</a:t>
            </a:r>
            <a:endParaRPr lang="en-IN" sz="900" b="0" dirty="0">
              <a:solidFill>
                <a:schemeClr val="tx1"/>
              </a:solidFill>
              <a:effectLst/>
              <a:latin typeface="Consolas" panose="020B0609020204030204" pitchFamily="49" charset="0"/>
            </a:endParaRPr>
          </a:p>
          <a:p>
            <a:pPr algn="l"/>
            <a:r>
              <a:rPr lang="en-IN" sz="900" b="0" dirty="0">
                <a:solidFill>
                  <a:schemeClr val="tx1"/>
                </a:solidFill>
                <a:effectLst/>
                <a:latin typeface="Consolas" panose="020B0609020204030204" pitchFamily="49" charset="0"/>
              </a:rPr>
              <a:t>import sys</a:t>
            </a:r>
          </a:p>
          <a:p>
            <a:pPr algn="l"/>
            <a:r>
              <a:rPr lang="en-IN" sz="900" b="0" dirty="0">
                <a:solidFill>
                  <a:schemeClr val="tx1"/>
                </a:solidFill>
                <a:effectLst/>
                <a:latin typeface="Consolas" panose="020B0609020204030204" pitchFamily="49" charset="0"/>
              </a:rPr>
              <a:t>if __name__ == "__main__":</a:t>
            </a:r>
          </a:p>
          <a:p>
            <a:pPr algn="l"/>
            <a:r>
              <a:rPr lang="en-IN" sz="900" b="0" dirty="0">
                <a:solidFill>
                  <a:schemeClr val="tx1"/>
                </a:solidFill>
                <a:effectLst/>
                <a:latin typeface="Consolas" panose="020B0609020204030204" pitchFamily="49" charset="0"/>
              </a:rPr>
              <a:t>    </a:t>
            </a:r>
            <a:r>
              <a:rPr lang="en-IN" sz="900" b="0" dirty="0" err="1">
                <a:solidFill>
                  <a:schemeClr val="tx1"/>
                </a:solidFill>
                <a:effectLst/>
                <a:latin typeface="Consolas" panose="020B0609020204030204" pitchFamily="49" charset="0"/>
              </a:rPr>
              <a:t>os.environ.setdefault</a:t>
            </a:r>
            <a:r>
              <a:rPr lang="en-IN" sz="900" b="0" dirty="0">
                <a:solidFill>
                  <a:schemeClr val="tx1"/>
                </a:solidFill>
                <a:effectLst/>
                <a:latin typeface="Consolas" panose="020B0609020204030204" pitchFamily="49" charset="0"/>
              </a:rPr>
              <a:t>("DJANGO_SETTINGS_MODULE", "</a:t>
            </a:r>
            <a:r>
              <a:rPr lang="en-IN" sz="900" b="0" dirty="0" err="1">
                <a:solidFill>
                  <a:schemeClr val="tx1"/>
                </a:solidFill>
                <a:effectLst/>
                <a:latin typeface="Consolas" panose="020B0609020204030204" pitchFamily="49" charset="0"/>
              </a:rPr>
              <a:t>FarmerBlockchain.settings</a:t>
            </a:r>
            <a:r>
              <a:rPr lang="en-IN" sz="900" b="0" dirty="0">
                <a:solidFill>
                  <a:schemeClr val="tx1"/>
                </a:solidFill>
                <a:effectLst/>
                <a:latin typeface="Consolas" panose="020B0609020204030204" pitchFamily="49" charset="0"/>
              </a:rPr>
              <a:t>")</a:t>
            </a:r>
          </a:p>
          <a:p>
            <a:pPr algn="l"/>
            <a:r>
              <a:rPr lang="en-IN" sz="900" b="0" dirty="0">
                <a:solidFill>
                  <a:schemeClr val="tx1"/>
                </a:solidFill>
                <a:effectLst/>
                <a:latin typeface="Consolas" panose="020B0609020204030204" pitchFamily="49" charset="0"/>
              </a:rPr>
              <a:t>    try:</a:t>
            </a:r>
          </a:p>
          <a:p>
            <a:pPr algn="l"/>
            <a:r>
              <a:rPr lang="en-IN" sz="900" b="0" dirty="0">
                <a:solidFill>
                  <a:schemeClr val="tx1"/>
                </a:solidFill>
                <a:effectLst/>
                <a:latin typeface="Consolas" panose="020B0609020204030204" pitchFamily="49" charset="0"/>
              </a:rPr>
              <a:t>        from </a:t>
            </a:r>
            <a:r>
              <a:rPr lang="en-IN" sz="900" b="0" dirty="0" err="1">
                <a:solidFill>
                  <a:schemeClr val="tx1"/>
                </a:solidFill>
                <a:effectLst/>
                <a:latin typeface="Consolas" panose="020B0609020204030204" pitchFamily="49" charset="0"/>
              </a:rPr>
              <a:t>django.core.management</a:t>
            </a:r>
            <a:r>
              <a:rPr lang="en-IN" sz="900" b="0" dirty="0">
                <a:solidFill>
                  <a:schemeClr val="tx1"/>
                </a:solidFill>
                <a:effectLst/>
                <a:latin typeface="Consolas" panose="020B0609020204030204" pitchFamily="49" charset="0"/>
              </a:rPr>
              <a:t> import </a:t>
            </a:r>
            <a:r>
              <a:rPr lang="en-IN" sz="900" b="0" dirty="0" err="1">
                <a:solidFill>
                  <a:schemeClr val="tx1"/>
                </a:solidFill>
                <a:effectLst/>
                <a:latin typeface="Consolas" panose="020B0609020204030204" pitchFamily="49" charset="0"/>
              </a:rPr>
              <a:t>execute_from_command_line</a:t>
            </a:r>
            <a:endParaRPr lang="en-IN" sz="900" b="0" dirty="0">
              <a:solidFill>
                <a:schemeClr val="tx1"/>
              </a:solidFill>
              <a:effectLst/>
              <a:latin typeface="Consolas" panose="020B0609020204030204" pitchFamily="49" charset="0"/>
            </a:endParaRPr>
          </a:p>
          <a:p>
            <a:pPr algn="l"/>
            <a:r>
              <a:rPr lang="en-IN" sz="900" b="0" dirty="0">
                <a:solidFill>
                  <a:schemeClr val="tx1"/>
                </a:solidFill>
                <a:effectLst/>
                <a:latin typeface="Consolas" panose="020B0609020204030204" pitchFamily="49" charset="0"/>
              </a:rPr>
              <a:t>    except </a:t>
            </a:r>
            <a:r>
              <a:rPr lang="en-IN" sz="900" b="0" dirty="0" err="1">
                <a:solidFill>
                  <a:schemeClr val="tx1"/>
                </a:solidFill>
                <a:effectLst/>
                <a:latin typeface="Consolas" panose="020B0609020204030204" pitchFamily="49" charset="0"/>
              </a:rPr>
              <a:t>ImportError</a:t>
            </a:r>
            <a:r>
              <a:rPr lang="en-IN" sz="900" b="0" dirty="0">
                <a:solidFill>
                  <a:schemeClr val="tx1"/>
                </a:solidFill>
                <a:effectLst/>
                <a:latin typeface="Consolas" panose="020B0609020204030204" pitchFamily="49" charset="0"/>
              </a:rPr>
              <a:t> as </a:t>
            </a:r>
            <a:r>
              <a:rPr lang="en-IN" sz="900" b="0" dirty="0" err="1">
                <a:solidFill>
                  <a:schemeClr val="tx1"/>
                </a:solidFill>
                <a:effectLst/>
                <a:latin typeface="Consolas" panose="020B0609020204030204" pitchFamily="49" charset="0"/>
              </a:rPr>
              <a:t>exc</a:t>
            </a:r>
            <a:r>
              <a:rPr lang="en-IN" sz="900" b="0" dirty="0">
                <a:solidFill>
                  <a:schemeClr val="tx1"/>
                </a:solidFill>
                <a:effectLst/>
                <a:latin typeface="Consolas" panose="020B0609020204030204" pitchFamily="49" charset="0"/>
              </a:rPr>
              <a:t>:</a:t>
            </a:r>
          </a:p>
          <a:p>
            <a:pPr algn="l"/>
            <a:r>
              <a:rPr lang="en-IN" sz="900" b="0" dirty="0">
                <a:solidFill>
                  <a:schemeClr val="tx1"/>
                </a:solidFill>
                <a:effectLst/>
                <a:latin typeface="Consolas" panose="020B0609020204030204" pitchFamily="49" charset="0"/>
              </a:rPr>
              <a:t>        raise </a:t>
            </a:r>
            <a:r>
              <a:rPr lang="en-IN" sz="900" b="0" dirty="0" err="1">
                <a:solidFill>
                  <a:schemeClr val="tx1"/>
                </a:solidFill>
                <a:effectLst/>
                <a:latin typeface="Consolas" panose="020B0609020204030204" pitchFamily="49" charset="0"/>
              </a:rPr>
              <a:t>ImportError</a:t>
            </a:r>
            <a:r>
              <a:rPr lang="en-IN" sz="900" b="0" dirty="0">
                <a:solidFill>
                  <a:schemeClr val="tx1"/>
                </a:solidFill>
                <a:effectLst/>
                <a:latin typeface="Consolas" panose="020B0609020204030204" pitchFamily="49" charset="0"/>
              </a:rPr>
              <a:t>(</a:t>
            </a:r>
          </a:p>
          <a:p>
            <a:pPr algn="l"/>
            <a:r>
              <a:rPr lang="en-IN" sz="900" b="0" dirty="0">
                <a:solidFill>
                  <a:schemeClr val="tx1"/>
                </a:solidFill>
                <a:effectLst/>
                <a:latin typeface="Consolas" panose="020B0609020204030204" pitchFamily="49" charset="0"/>
              </a:rPr>
              <a:t>            "Couldn't import Django. Are you sure it's installed and "</a:t>
            </a:r>
          </a:p>
          <a:p>
            <a:pPr algn="l"/>
            <a:r>
              <a:rPr lang="en-IN" sz="900" b="0" dirty="0">
                <a:solidFill>
                  <a:schemeClr val="tx1"/>
                </a:solidFill>
                <a:effectLst/>
                <a:latin typeface="Consolas" panose="020B0609020204030204" pitchFamily="49" charset="0"/>
              </a:rPr>
              <a:t>            "available on your PYTHONPATH environment variable? Did you "</a:t>
            </a:r>
          </a:p>
          <a:p>
            <a:pPr algn="l"/>
            <a:r>
              <a:rPr lang="en-IN" sz="900" b="0" dirty="0">
                <a:solidFill>
                  <a:schemeClr val="tx1"/>
                </a:solidFill>
                <a:effectLst/>
                <a:latin typeface="Consolas" panose="020B0609020204030204" pitchFamily="49" charset="0"/>
              </a:rPr>
              <a:t>            "forget to activate a virtual environment?"</a:t>
            </a:r>
          </a:p>
          <a:p>
            <a:pPr algn="l"/>
            <a:r>
              <a:rPr lang="en-IN" sz="900" b="0" dirty="0">
                <a:solidFill>
                  <a:schemeClr val="tx1"/>
                </a:solidFill>
                <a:effectLst/>
                <a:latin typeface="Consolas" panose="020B0609020204030204" pitchFamily="49" charset="0"/>
              </a:rPr>
              <a:t>        ) from </a:t>
            </a:r>
            <a:r>
              <a:rPr lang="en-IN" sz="900" b="0" dirty="0" err="1">
                <a:solidFill>
                  <a:schemeClr val="tx1"/>
                </a:solidFill>
                <a:effectLst/>
                <a:latin typeface="Consolas" panose="020B0609020204030204" pitchFamily="49" charset="0"/>
              </a:rPr>
              <a:t>exc</a:t>
            </a:r>
            <a:endParaRPr lang="en-IN" sz="900" b="0" dirty="0">
              <a:solidFill>
                <a:schemeClr val="tx1"/>
              </a:solidFill>
              <a:effectLst/>
              <a:latin typeface="Consolas" panose="020B0609020204030204" pitchFamily="49" charset="0"/>
            </a:endParaRPr>
          </a:p>
          <a:p>
            <a:pPr algn="l"/>
            <a:r>
              <a:rPr lang="en-IN" sz="900" b="0" dirty="0">
                <a:solidFill>
                  <a:schemeClr val="tx1"/>
                </a:solidFill>
                <a:effectLst/>
                <a:latin typeface="Consolas" panose="020B0609020204030204" pitchFamily="49" charset="0"/>
              </a:rPr>
              <a:t>    </a:t>
            </a:r>
            <a:r>
              <a:rPr lang="en-IN" sz="900" b="0" dirty="0" err="1">
                <a:solidFill>
                  <a:schemeClr val="tx1"/>
                </a:solidFill>
                <a:effectLst/>
                <a:latin typeface="Consolas" panose="020B0609020204030204" pitchFamily="49" charset="0"/>
              </a:rPr>
              <a:t>execute_from_command_line</a:t>
            </a:r>
            <a:r>
              <a:rPr lang="en-IN" sz="900" b="0" dirty="0">
                <a:solidFill>
                  <a:schemeClr val="tx1"/>
                </a:solidFill>
                <a:effectLst/>
                <a:latin typeface="Consolas" panose="020B0609020204030204" pitchFamily="49" charset="0"/>
              </a:rPr>
              <a:t>(</a:t>
            </a:r>
            <a:r>
              <a:rPr lang="en-IN" sz="900" b="0" dirty="0" err="1">
                <a:solidFill>
                  <a:schemeClr val="tx1"/>
                </a:solidFill>
                <a:effectLst/>
                <a:latin typeface="Consolas" panose="020B0609020204030204" pitchFamily="49" charset="0"/>
              </a:rPr>
              <a:t>sys.argv</a:t>
            </a:r>
            <a:r>
              <a:rPr lang="en-IN" sz="900" b="0" dirty="0">
                <a:solidFill>
                  <a:schemeClr val="tx1"/>
                </a:solidFill>
                <a:effectLst/>
                <a:latin typeface="Consolas" panose="020B0609020204030204" pitchFamily="49" charset="0"/>
              </a:rPr>
              <a:t>)</a:t>
            </a:r>
          </a:p>
          <a:p>
            <a:pPr algn="l"/>
            <a:br>
              <a:rPr lang="en-IN" sz="900" b="0" dirty="0">
                <a:solidFill>
                  <a:schemeClr val="tx1"/>
                </a:solidFill>
                <a:effectLst/>
                <a:latin typeface="Consolas" panose="020B0609020204030204" pitchFamily="49" charset="0"/>
              </a:rPr>
            </a:br>
            <a:endParaRPr lang="en-IN" sz="900" b="0" dirty="0">
              <a:solidFill>
                <a:schemeClr val="tx1"/>
              </a:solidFill>
              <a:effectLst/>
              <a:latin typeface="Consolas" panose="020B0609020204030204" pitchFamily="49" charset="0"/>
            </a:endParaRPr>
          </a:p>
          <a:p>
            <a:pPr algn="l"/>
            <a:endParaRPr lang="en-IN" sz="900" dirty="0">
              <a:solidFill>
                <a:schemeClr val="tx1"/>
              </a:solidFill>
            </a:endParaRPr>
          </a:p>
        </p:txBody>
      </p:sp>
    </p:spTree>
    <p:extLst>
      <p:ext uri="{BB962C8B-B14F-4D97-AF65-F5344CB8AC3E}">
        <p14:creationId xmlns:p14="http://schemas.microsoft.com/office/powerpoint/2010/main" val="32249216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ADE40-FC29-7D24-A2C0-D63E51078CF6}"/>
              </a:ext>
            </a:extLst>
          </p:cNvPr>
          <p:cNvSpPr>
            <a:spLocks noGrp="1"/>
          </p:cNvSpPr>
          <p:nvPr>
            <p:ph type="ctrTitle"/>
          </p:nvPr>
        </p:nvSpPr>
        <p:spPr>
          <a:xfrm>
            <a:off x="592930" y="98737"/>
            <a:ext cx="4810688" cy="543775"/>
          </a:xfrm>
        </p:spPr>
        <p:txBody>
          <a:bodyPr/>
          <a:lstStyle/>
          <a:p>
            <a:pPr algn="l"/>
            <a:r>
              <a:rPr lang="en" sz="2400" dirty="0">
                <a:solidFill>
                  <a:srgbClr val="0000FF"/>
                </a:solidFill>
              </a:rPr>
              <a:t>Result</a:t>
            </a:r>
            <a:endParaRPr lang="en-IN" sz="2400" dirty="0">
              <a:solidFill>
                <a:schemeClr val="accent6"/>
              </a:solidFill>
            </a:endParaRPr>
          </a:p>
        </p:txBody>
      </p:sp>
      <p:sp>
        <p:nvSpPr>
          <p:cNvPr id="3" name="Subtitle 2">
            <a:extLst>
              <a:ext uri="{FF2B5EF4-FFF2-40B4-BE49-F238E27FC236}">
                <a16:creationId xmlns:a16="http://schemas.microsoft.com/office/drawing/2014/main" id="{66CA30DD-2851-B9ED-C3DD-58700BC015A6}"/>
              </a:ext>
            </a:extLst>
          </p:cNvPr>
          <p:cNvSpPr>
            <a:spLocks noGrp="1"/>
          </p:cNvSpPr>
          <p:nvPr>
            <p:ph type="subTitle" idx="1"/>
          </p:nvPr>
        </p:nvSpPr>
        <p:spPr>
          <a:xfrm>
            <a:off x="492919" y="550068"/>
            <a:ext cx="7665245" cy="3200400"/>
          </a:xfrm>
        </p:spPr>
        <p:txBody>
          <a:bodyPr/>
          <a:lstStyle/>
          <a:p>
            <a:pPr marL="114300" indent="0" algn="l"/>
            <a:r>
              <a:rPr lang="en" sz="1400" b="1" u="sng" dirty="0">
                <a:solidFill>
                  <a:srgbClr val="0000FF"/>
                </a:solidFill>
                <a:latin typeface="Montserrat"/>
                <a:sym typeface="Montserrat"/>
              </a:rPr>
              <a:t>HOME PAGE</a:t>
            </a:r>
            <a:endParaRPr lang="en-IN" b="1" u="sng" dirty="0">
              <a:solidFill>
                <a:srgbClr val="0070C0"/>
              </a:solidFill>
            </a:endParaRPr>
          </a:p>
        </p:txBody>
      </p:sp>
      <p:pic>
        <p:nvPicPr>
          <p:cNvPr id="9" name="Picture 8">
            <a:extLst>
              <a:ext uri="{FF2B5EF4-FFF2-40B4-BE49-F238E27FC236}">
                <a16:creationId xmlns:a16="http://schemas.microsoft.com/office/drawing/2014/main" id="{439A3D6E-8B2C-CAC4-FA45-69EE8F74FFBD}"/>
              </a:ext>
            </a:extLst>
          </p:cNvPr>
          <p:cNvPicPr>
            <a:picLocks noChangeAspect="1"/>
          </p:cNvPicPr>
          <p:nvPr/>
        </p:nvPicPr>
        <p:blipFill>
          <a:blip r:embed="rId2"/>
          <a:stretch>
            <a:fillRect/>
          </a:stretch>
        </p:blipFill>
        <p:spPr>
          <a:xfrm>
            <a:off x="592930" y="959025"/>
            <a:ext cx="8058151" cy="3813850"/>
          </a:xfrm>
          <a:prstGeom prst="rect">
            <a:avLst/>
          </a:prstGeom>
        </p:spPr>
      </p:pic>
    </p:spTree>
    <p:extLst>
      <p:ext uri="{BB962C8B-B14F-4D97-AF65-F5344CB8AC3E}">
        <p14:creationId xmlns:p14="http://schemas.microsoft.com/office/powerpoint/2010/main" val="41546552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0DE04-9B53-7032-92FD-43237DEB8B4C}"/>
              </a:ext>
            </a:extLst>
          </p:cNvPr>
          <p:cNvSpPr>
            <a:spLocks noGrp="1"/>
          </p:cNvSpPr>
          <p:nvPr>
            <p:ph type="title"/>
          </p:nvPr>
        </p:nvSpPr>
        <p:spPr>
          <a:xfrm>
            <a:off x="1235869" y="2093119"/>
            <a:ext cx="2307431" cy="378620"/>
          </a:xfrm>
        </p:spPr>
        <p:txBody>
          <a:bodyPr/>
          <a:lstStyle/>
          <a:p>
            <a:endParaRPr lang="en-IN" dirty="0"/>
          </a:p>
        </p:txBody>
      </p:sp>
      <p:sp>
        <p:nvSpPr>
          <p:cNvPr id="3" name="Text Placeholder 2">
            <a:extLst>
              <a:ext uri="{FF2B5EF4-FFF2-40B4-BE49-F238E27FC236}">
                <a16:creationId xmlns:a16="http://schemas.microsoft.com/office/drawing/2014/main" id="{0694BCA8-CC9B-1139-DF6C-D8868B7DB495}"/>
              </a:ext>
            </a:extLst>
          </p:cNvPr>
          <p:cNvSpPr>
            <a:spLocks noGrp="1"/>
          </p:cNvSpPr>
          <p:nvPr>
            <p:ph type="body" idx="1"/>
          </p:nvPr>
        </p:nvSpPr>
        <p:spPr>
          <a:xfrm>
            <a:off x="1610013" y="1616412"/>
            <a:ext cx="1440369" cy="2760900"/>
          </a:xfrm>
        </p:spPr>
        <p:txBody>
          <a:bodyPr/>
          <a:lstStyle/>
          <a:p>
            <a:endParaRPr lang="en-IN" dirty="0"/>
          </a:p>
        </p:txBody>
      </p:sp>
      <p:pic>
        <p:nvPicPr>
          <p:cNvPr id="7" name="Picture 6">
            <a:extLst>
              <a:ext uri="{FF2B5EF4-FFF2-40B4-BE49-F238E27FC236}">
                <a16:creationId xmlns:a16="http://schemas.microsoft.com/office/drawing/2014/main" id="{50B7D4AC-45A9-4E8E-9096-0AF180737CD7}"/>
              </a:ext>
            </a:extLst>
          </p:cNvPr>
          <p:cNvPicPr>
            <a:picLocks noChangeAspect="1"/>
          </p:cNvPicPr>
          <p:nvPr/>
        </p:nvPicPr>
        <p:blipFill>
          <a:blip r:embed="rId2"/>
          <a:stretch>
            <a:fillRect/>
          </a:stretch>
        </p:blipFill>
        <p:spPr>
          <a:xfrm>
            <a:off x="1099506" y="553587"/>
            <a:ext cx="2922424" cy="4036325"/>
          </a:xfrm>
          <a:prstGeom prst="rect">
            <a:avLst/>
          </a:prstGeom>
        </p:spPr>
      </p:pic>
      <p:pic>
        <p:nvPicPr>
          <p:cNvPr id="9" name="Picture 8">
            <a:extLst>
              <a:ext uri="{FF2B5EF4-FFF2-40B4-BE49-F238E27FC236}">
                <a16:creationId xmlns:a16="http://schemas.microsoft.com/office/drawing/2014/main" id="{138790EF-0572-F7F9-90A6-36B89487ECBD}"/>
              </a:ext>
            </a:extLst>
          </p:cNvPr>
          <p:cNvPicPr>
            <a:picLocks noChangeAspect="1"/>
          </p:cNvPicPr>
          <p:nvPr/>
        </p:nvPicPr>
        <p:blipFill>
          <a:blip r:embed="rId3"/>
          <a:stretch>
            <a:fillRect/>
          </a:stretch>
        </p:blipFill>
        <p:spPr>
          <a:xfrm>
            <a:off x="4707102" y="553586"/>
            <a:ext cx="3079585" cy="4036325"/>
          </a:xfrm>
          <a:prstGeom prst="rect">
            <a:avLst/>
          </a:prstGeom>
        </p:spPr>
      </p:pic>
    </p:spTree>
    <p:extLst>
      <p:ext uri="{BB962C8B-B14F-4D97-AF65-F5344CB8AC3E}">
        <p14:creationId xmlns:p14="http://schemas.microsoft.com/office/powerpoint/2010/main" val="13807257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37"/>
          <p:cNvSpPr txBox="1">
            <a:spLocks noGrp="1"/>
          </p:cNvSpPr>
          <p:nvPr>
            <p:ph type="title"/>
          </p:nvPr>
        </p:nvSpPr>
        <p:spPr>
          <a:xfrm>
            <a:off x="981363" y="264662"/>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FF"/>
                </a:solidFill>
              </a:rPr>
              <a:t>CONTENTS </a:t>
            </a:r>
            <a:endParaRPr dirty="0">
              <a:solidFill>
                <a:srgbClr val="0000FF"/>
              </a:solidFill>
            </a:endParaRPr>
          </a:p>
        </p:txBody>
      </p:sp>
      <p:sp>
        <p:nvSpPr>
          <p:cNvPr id="170" name="Google Shape;170;p37"/>
          <p:cNvSpPr txBox="1">
            <a:spLocks noGrp="1"/>
          </p:cNvSpPr>
          <p:nvPr>
            <p:ph type="body" idx="1"/>
          </p:nvPr>
        </p:nvSpPr>
        <p:spPr>
          <a:xfrm>
            <a:off x="871650" y="822856"/>
            <a:ext cx="7172100" cy="3963113"/>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Abstract</a:t>
            </a:r>
            <a:endParaRPr sz="1400" b="1"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Existing System</a:t>
            </a:r>
            <a:endParaRPr sz="1400" b="1"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Drawbacks</a:t>
            </a:r>
            <a:endParaRPr sz="1400" b="1"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Proposed system</a:t>
            </a:r>
            <a:endParaRPr sz="1400" b="1"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Advantages of proposed system</a:t>
            </a:r>
            <a:endParaRPr sz="1400" b="1"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Hardware  and Software Requirements</a:t>
            </a:r>
            <a:endParaRPr sz="1400" b="1"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Novelty</a:t>
            </a:r>
            <a:endParaRPr sz="1400" b="1"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Architecture</a:t>
            </a:r>
            <a:endParaRPr sz="1400" b="1"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System Modules</a:t>
            </a:r>
            <a:endParaRPr sz="1400" b="1"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UML Diagrams</a:t>
            </a: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Sample Code</a:t>
            </a: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Results</a:t>
            </a:r>
            <a:endParaRPr sz="1400" b="1" dirty="0">
              <a:solidFill>
                <a:schemeClr val="dk1"/>
              </a:solidFill>
            </a:endParaRP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Conclusion</a:t>
            </a: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Future Scope</a:t>
            </a: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References</a:t>
            </a:r>
          </a:p>
          <a:p>
            <a:pPr marL="457200" lvl="0" indent="-317500" algn="l" rtl="0">
              <a:lnSpc>
                <a:spcPct val="115000"/>
              </a:lnSpc>
              <a:spcBef>
                <a:spcPts val="0"/>
              </a:spcBef>
              <a:spcAft>
                <a:spcPts val="0"/>
              </a:spcAft>
              <a:buClr>
                <a:schemeClr val="dk1"/>
              </a:buClr>
              <a:buSzPts val="1400"/>
              <a:buChar char="●"/>
            </a:pPr>
            <a:r>
              <a:rPr lang="en" sz="1400" b="1" dirty="0">
                <a:solidFill>
                  <a:schemeClr val="dk1"/>
                </a:solidFill>
              </a:rPr>
              <a:t>Github Link</a:t>
            </a:r>
            <a:endParaRPr sz="1400" b="1" dirty="0">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CBD4B-23A5-DB80-C5BB-721E4CE3315E}"/>
              </a:ext>
            </a:extLst>
          </p:cNvPr>
          <p:cNvSpPr>
            <a:spLocks noGrp="1"/>
          </p:cNvSpPr>
          <p:nvPr>
            <p:ph type="title"/>
          </p:nvPr>
        </p:nvSpPr>
        <p:spPr>
          <a:xfrm>
            <a:off x="542925" y="327578"/>
            <a:ext cx="4629300" cy="941400"/>
          </a:xfrm>
        </p:spPr>
        <p:txBody>
          <a:bodyPr/>
          <a:lstStyle/>
          <a:p>
            <a:r>
              <a:rPr lang="en" sz="1600" b="1" u="sng" dirty="0">
                <a:solidFill>
                  <a:srgbClr val="0000FF"/>
                </a:solidFill>
                <a:latin typeface="Montserrat"/>
                <a:sym typeface="Montserrat"/>
              </a:rPr>
              <a:t>1.ADMIN LOGIN</a:t>
            </a:r>
            <a:endParaRPr lang="en-IN" sz="1600" b="1" u="sng" dirty="0">
              <a:solidFill>
                <a:srgbClr val="0070C0"/>
              </a:solidFill>
              <a:latin typeface="Montserrat" panose="00000500000000000000" pitchFamily="2" charset="0"/>
            </a:endParaRPr>
          </a:p>
        </p:txBody>
      </p:sp>
      <p:sp>
        <p:nvSpPr>
          <p:cNvPr id="3" name="Text Placeholder 2">
            <a:extLst>
              <a:ext uri="{FF2B5EF4-FFF2-40B4-BE49-F238E27FC236}">
                <a16:creationId xmlns:a16="http://schemas.microsoft.com/office/drawing/2014/main" id="{CD2FFD2A-65F3-B953-74E0-6C88E485D8D8}"/>
              </a:ext>
            </a:extLst>
          </p:cNvPr>
          <p:cNvSpPr>
            <a:spLocks noGrp="1"/>
          </p:cNvSpPr>
          <p:nvPr>
            <p:ph type="body" idx="1"/>
          </p:nvPr>
        </p:nvSpPr>
        <p:spPr/>
        <p:txBody>
          <a:bodyPr/>
          <a:lstStyle/>
          <a:p>
            <a:endParaRPr lang="en-IN" dirty="0"/>
          </a:p>
        </p:txBody>
      </p:sp>
      <p:pic>
        <p:nvPicPr>
          <p:cNvPr id="7" name="Picture 6">
            <a:extLst>
              <a:ext uri="{FF2B5EF4-FFF2-40B4-BE49-F238E27FC236}">
                <a16:creationId xmlns:a16="http://schemas.microsoft.com/office/drawing/2014/main" id="{C744540D-8173-ABD9-E6B2-83182E8850C2}"/>
              </a:ext>
            </a:extLst>
          </p:cNvPr>
          <p:cNvPicPr>
            <a:picLocks noChangeAspect="1"/>
          </p:cNvPicPr>
          <p:nvPr/>
        </p:nvPicPr>
        <p:blipFill>
          <a:blip r:embed="rId2"/>
          <a:stretch>
            <a:fillRect/>
          </a:stretch>
        </p:blipFill>
        <p:spPr>
          <a:xfrm>
            <a:off x="542925" y="878681"/>
            <a:ext cx="8193881" cy="3867765"/>
          </a:xfrm>
          <a:prstGeom prst="rect">
            <a:avLst/>
          </a:prstGeom>
        </p:spPr>
      </p:pic>
    </p:spTree>
    <p:extLst>
      <p:ext uri="{BB962C8B-B14F-4D97-AF65-F5344CB8AC3E}">
        <p14:creationId xmlns:p14="http://schemas.microsoft.com/office/powerpoint/2010/main" val="2722902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65E32-BBF6-4540-4E39-CECE918BA925}"/>
              </a:ext>
            </a:extLst>
          </p:cNvPr>
          <p:cNvSpPr>
            <a:spLocks noGrp="1"/>
          </p:cNvSpPr>
          <p:nvPr>
            <p:ph type="ctrTitle"/>
          </p:nvPr>
        </p:nvSpPr>
        <p:spPr>
          <a:xfrm>
            <a:off x="285752" y="520800"/>
            <a:ext cx="5025001" cy="644700"/>
          </a:xfrm>
        </p:spPr>
        <p:txBody>
          <a:bodyPr/>
          <a:lstStyle/>
          <a:p>
            <a:pPr algn="l"/>
            <a:r>
              <a:rPr lang="en-US" sz="1600" b="1" dirty="0">
                <a:effectLst/>
                <a:latin typeface="Times New Roman" panose="02020603050405020304" pitchFamily="18" charset="0"/>
                <a:ea typeface="Calibri" panose="020F0502020204030204" pitchFamily="34" charset="0"/>
                <a:cs typeface="Gautami" panose="020B0502040204020203" pitchFamily="34" charset="0"/>
              </a:rPr>
              <a:t> </a:t>
            </a:r>
            <a:r>
              <a:rPr lang="en" sz="1200" u="sng" dirty="0">
                <a:solidFill>
                  <a:srgbClr val="0000FF"/>
                </a:solidFill>
                <a:latin typeface="Montserrat"/>
                <a:sym typeface="Montserrat"/>
              </a:rPr>
              <a:t>ADMIN ACTIVATE BUYERS</a:t>
            </a:r>
            <a:br>
              <a:rPr lang="en-IN" sz="1800" dirty="0">
                <a:solidFill>
                  <a:schemeClr val="tx2">
                    <a:lumMod val="60000"/>
                    <a:lumOff val="40000"/>
                  </a:schemeClr>
                </a:solidFill>
                <a:effectLst/>
                <a:latin typeface="Calibri" panose="020F0502020204030204" pitchFamily="34" charset="0"/>
                <a:ea typeface="Calibri" panose="020F0502020204030204" pitchFamily="34" charset="0"/>
                <a:cs typeface="Gautami" panose="020B0502040204020203" pitchFamily="34" charset="0"/>
              </a:rPr>
            </a:br>
            <a:endParaRPr lang="en-IN" sz="1600" dirty="0">
              <a:solidFill>
                <a:schemeClr val="tx2">
                  <a:lumMod val="60000"/>
                  <a:lumOff val="40000"/>
                </a:schemeClr>
              </a:solidFill>
            </a:endParaRPr>
          </a:p>
        </p:txBody>
      </p:sp>
      <p:sp>
        <p:nvSpPr>
          <p:cNvPr id="3" name="Subtitle 2">
            <a:extLst>
              <a:ext uri="{FF2B5EF4-FFF2-40B4-BE49-F238E27FC236}">
                <a16:creationId xmlns:a16="http://schemas.microsoft.com/office/drawing/2014/main" id="{EE3E356A-E76E-C691-BB9C-7CB2C29E49A3}"/>
              </a:ext>
            </a:extLst>
          </p:cNvPr>
          <p:cNvSpPr>
            <a:spLocks noGrp="1"/>
          </p:cNvSpPr>
          <p:nvPr>
            <p:ph type="subTitle" idx="1"/>
          </p:nvPr>
        </p:nvSpPr>
        <p:spPr>
          <a:xfrm>
            <a:off x="836906" y="1768694"/>
            <a:ext cx="5055600" cy="464700"/>
          </a:xfrm>
        </p:spPr>
        <p:txBody>
          <a:bodyPr/>
          <a:lstStyle/>
          <a:p>
            <a:endParaRPr lang="en-IN" dirty="0"/>
          </a:p>
        </p:txBody>
      </p:sp>
      <p:pic>
        <p:nvPicPr>
          <p:cNvPr id="5" name="Picture 4">
            <a:extLst>
              <a:ext uri="{FF2B5EF4-FFF2-40B4-BE49-F238E27FC236}">
                <a16:creationId xmlns:a16="http://schemas.microsoft.com/office/drawing/2014/main" id="{07B72ECC-8057-DE13-2D23-D7E45A1F6390}"/>
              </a:ext>
            </a:extLst>
          </p:cNvPr>
          <p:cNvPicPr>
            <a:picLocks noChangeAspect="1"/>
          </p:cNvPicPr>
          <p:nvPr/>
        </p:nvPicPr>
        <p:blipFill>
          <a:blip r:embed="rId2"/>
          <a:stretch>
            <a:fillRect/>
          </a:stretch>
        </p:blipFill>
        <p:spPr>
          <a:xfrm>
            <a:off x="407194" y="1064418"/>
            <a:ext cx="8308182" cy="3864913"/>
          </a:xfrm>
          <a:prstGeom prst="rect">
            <a:avLst/>
          </a:prstGeom>
        </p:spPr>
      </p:pic>
    </p:spTree>
    <p:extLst>
      <p:ext uri="{BB962C8B-B14F-4D97-AF65-F5344CB8AC3E}">
        <p14:creationId xmlns:p14="http://schemas.microsoft.com/office/powerpoint/2010/main" val="4184696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63946-D657-888B-B11A-4C1E970B0797}"/>
              </a:ext>
            </a:extLst>
          </p:cNvPr>
          <p:cNvSpPr>
            <a:spLocks noGrp="1"/>
          </p:cNvSpPr>
          <p:nvPr>
            <p:ph type="title"/>
          </p:nvPr>
        </p:nvSpPr>
        <p:spPr>
          <a:xfrm>
            <a:off x="302706" y="136298"/>
            <a:ext cx="5233699" cy="520927"/>
          </a:xfrm>
        </p:spPr>
        <p:txBody>
          <a:bodyPr/>
          <a:lstStyle/>
          <a:p>
            <a:r>
              <a:rPr lang="en" sz="1600" b="1" u="sng" dirty="0">
                <a:solidFill>
                  <a:srgbClr val="0000FF"/>
                </a:solidFill>
                <a:latin typeface="Montserrat"/>
                <a:sym typeface="Montserrat"/>
              </a:rPr>
              <a:t>ADMIN VIEW BLOCKCHAIN TRANSACTION</a:t>
            </a:r>
            <a:br>
              <a:rPr lang="en-IN" sz="1800" dirty="0">
                <a:effectLst/>
                <a:latin typeface="Calibri" panose="020F0502020204030204" pitchFamily="34" charset="0"/>
                <a:ea typeface="Calibri" panose="020F0502020204030204" pitchFamily="34" charset="0"/>
                <a:cs typeface="Gautami" panose="020B0502040204020203" pitchFamily="34" charset="0"/>
              </a:rPr>
            </a:br>
            <a:endParaRPr lang="en-IN" dirty="0"/>
          </a:p>
        </p:txBody>
      </p:sp>
      <p:sp>
        <p:nvSpPr>
          <p:cNvPr id="3" name="Text Placeholder 2">
            <a:extLst>
              <a:ext uri="{FF2B5EF4-FFF2-40B4-BE49-F238E27FC236}">
                <a16:creationId xmlns:a16="http://schemas.microsoft.com/office/drawing/2014/main" id="{B5C7D1AE-58FA-16C6-446F-98EDF5666307}"/>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600D2CDB-68FE-7E2A-881B-27E444937919}"/>
              </a:ext>
            </a:extLst>
          </p:cNvPr>
          <p:cNvPicPr>
            <a:picLocks noChangeAspect="1"/>
          </p:cNvPicPr>
          <p:nvPr/>
        </p:nvPicPr>
        <p:blipFill>
          <a:blip r:embed="rId2"/>
          <a:stretch>
            <a:fillRect/>
          </a:stretch>
        </p:blipFill>
        <p:spPr>
          <a:xfrm>
            <a:off x="0" y="723326"/>
            <a:ext cx="9144000" cy="4197920"/>
          </a:xfrm>
          <a:prstGeom prst="rect">
            <a:avLst/>
          </a:prstGeom>
        </p:spPr>
      </p:pic>
    </p:spTree>
    <p:extLst>
      <p:ext uri="{BB962C8B-B14F-4D97-AF65-F5344CB8AC3E}">
        <p14:creationId xmlns:p14="http://schemas.microsoft.com/office/powerpoint/2010/main" val="6457770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B61BA-9E55-0B8B-EA5D-C1F98F72F623}"/>
              </a:ext>
            </a:extLst>
          </p:cNvPr>
          <p:cNvSpPr>
            <a:spLocks noGrp="1"/>
          </p:cNvSpPr>
          <p:nvPr>
            <p:ph type="ctrTitle"/>
          </p:nvPr>
        </p:nvSpPr>
        <p:spPr>
          <a:xfrm>
            <a:off x="171450" y="216631"/>
            <a:ext cx="4792200" cy="644700"/>
          </a:xfrm>
        </p:spPr>
        <p:txBody>
          <a:bodyPr/>
          <a:lstStyle/>
          <a:p>
            <a:br>
              <a:rPr lang="en-IN" sz="1600" b="1" u="sng" dirty="0">
                <a:solidFill>
                  <a:srgbClr val="0070C0"/>
                </a:solidFill>
              </a:rPr>
            </a:br>
            <a:endParaRPr lang="en-IN" sz="1600" dirty="0"/>
          </a:p>
        </p:txBody>
      </p:sp>
      <p:sp>
        <p:nvSpPr>
          <p:cNvPr id="3" name="Subtitle 2">
            <a:extLst>
              <a:ext uri="{FF2B5EF4-FFF2-40B4-BE49-F238E27FC236}">
                <a16:creationId xmlns:a16="http://schemas.microsoft.com/office/drawing/2014/main" id="{271E8C48-D938-650F-9904-3EAFD552CD9F}"/>
              </a:ext>
            </a:extLst>
          </p:cNvPr>
          <p:cNvSpPr>
            <a:spLocks noGrp="1"/>
          </p:cNvSpPr>
          <p:nvPr>
            <p:ph type="subTitle" idx="1"/>
          </p:nvPr>
        </p:nvSpPr>
        <p:spPr>
          <a:xfrm>
            <a:off x="275662" y="1297206"/>
            <a:ext cx="8696888" cy="3631982"/>
          </a:xfrm>
        </p:spPr>
        <p:txBody>
          <a:bodyPr/>
          <a:lstStyle/>
          <a:p>
            <a:endParaRPr lang="en-IN" dirty="0"/>
          </a:p>
        </p:txBody>
      </p:sp>
      <p:pic>
        <p:nvPicPr>
          <p:cNvPr id="5" name="Picture 4">
            <a:extLst>
              <a:ext uri="{FF2B5EF4-FFF2-40B4-BE49-F238E27FC236}">
                <a16:creationId xmlns:a16="http://schemas.microsoft.com/office/drawing/2014/main" id="{5C26A24E-C119-E135-02FF-0E0E3E0B4007}"/>
              </a:ext>
            </a:extLst>
          </p:cNvPr>
          <p:cNvPicPr>
            <a:picLocks noChangeAspect="1"/>
          </p:cNvPicPr>
          <p:nvPr/>
        </p:nvPicPr>
        <p:blipFill>
          <a:blip r:embed="rId2"/>
          <a:stretch>
            <a:fillRect/>
          </a:stretch>
        </p:blipFill>
        <p:spPr>
          <a:xfrm>
            <a:off x="171450" y="930516"/>
            <a:ext cx="8696888" cy="3886200"/>
          </a:xfrm>
          <a:prstGeom prst="rect">
            <a:avLst/>
          </a:prstGeom>
        </p:spPr>
      </p:pic>
      <p:sp>
        <p:nvSpPr>
          <p:cNvPr id="6" name="TextBox 5">
            <a:extLst>
              <a:ext uri="{FF2B5EF4-FFF2-40B4-BE49-F238E27FC236}">
                <a16:creationId xmlns:a16="http://schemas.microsoft.com/office/drawing/2014/main" id="{E5B7000A-DD30-C3F5-6302-7F8BDF1E5888}"/>
              </a:ext>
            </a:extLst>
          </p:cNvPr>
          <p:cNvSpPr txBox="1"/>
          <p:nvPr/>
        </p:nvSpPr>
        <p:spPr>
          <a:xfrm>
            <a:off x="171450" y="439394"/>
            <a:ext cx="5243512" cy="307777"/>
          </a:xfrm>
          <a:prstGeom prst="rect">
            <a:avLst/>
          </a:prstGeom>
          <a:noFill/>
        </p:spPr>
        <p:txBody>
          <a:bodyPr wrap="square">
            <a:spAutoFit/>
          </a:bodyPr>
          <a:lstStyle/>
          <a:p>
            <a:r>
              <a:rPr lang="en" b="1" u="sng" dirty="0">
                <a:solidFill>
                  <a:srgbClr val="0000FF"/>
                </a:solidFill>
                <a:latin typeface="Montserrat"/>
                <a:sym typeface="Montserrat"/>
              </a:rPr>
              <a:t>2</a:t>
            </a:r>
            <a:r>
              <a:rPr lang="en" sz="1400" b="1" u="sng" dirty="0">
                <a:solidFill>
                  <a:srgbClr val="0000FF"/>
                </a:solidFill>
                <a:latin typeface="Montserrat"/>
                <a:sym typeface="Montserrat"/>
              </a:rPr>
              <a:t>. SELLER LOGIN</a:t>
            </a:r>
            <a:endParaRPr lang="en-IN" b="1" dirty="0"/>
          </a:p>
        </p:txBody>
      </p:sp>
    </p:spTree>
    <p:extLst>
      <p:ext uri="{BB962C8B-B14F-4D97-AF65-F5344CB8AC3E}">
        <p14:creationId xmlns:p14="http://schemas.microsoft.com/office/powerpoint/2010/main" val="2814657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C053B-5364-2351-9383-C43236E76879}"/>
              </a:ext>
            </a:extLst>
          </p:cNvPr>
          <p:cNvSpPr>
            <a:spLocks noGrp="1"/>
          </p:cNvSpPr>
          <p:nvPr>
            <p:ph type="ctrTitle"/>
          </p:nvPr>
        </p:nvSpPr>
        <p:spPr>
          <a:xfrm>
            <a:off x="361334" y="195042"/>
            <a:ext cx="4792200" cy="644700"/>
          </a:xfrm>
        </p:spPr>
        <p:txBody>
          <a:bodyPr/>
          <a:lstStyle/>
          <a:p>
            <a:pPr algn="l"/>
            <a:r>
              <a:rPr lang="en" sz="1600" u="sng" dirty="0">
                <a:solidFill>
                  <a:srgbClr val="0000FF"/>
                </a:solidFill>
                <a:latin typeface="Montserrat"/>
                <a:sym typeface="Montserrat"/>
              </a:rPr>
              <a:t>SELLER UPDATING CROPS</a:t>
            </a:r>
            <a:endParaRPr lang="en-IN" sz="1600" dirty="0">
              <a:solidFill>
                <a:schemeClr val="accent6"/>
              </a:solidFill>
            </a:endParaRPr>
          </a:p>
        </p:txBody>
      </p:sp>
      <p:sp>
        <p:nvSpPr>
          <p:cNvPr id="3" name="Subtitle 2">
            <a:extLst>
              <a:ext uri="{FF2B5EF4-FFF2-40B4-BE49-F238E27FC236}">
                <a16:creationId xmlns:a16="http://schemas.microsoft.com/office/drawing/2014/main" id="{F8C89AE8-DF4F-B921-5073-B5CB0EC334AC}"/>
              </a:ext>
            </a:extLst>
          </p:cNvPr>
          <p:cNvSpPr>
            <a:spLocks noGrp="1"/>
          </p:cNvSpPr>
          <p:nvPr>
            <p:ph type="subTitle" idx="1"/>
          </p:nvPr>
        </p:nvSpPr>
        <p:spPr>
          <a:xfrm>
            <a:off x="1306781" y="1735740"/>
            <a:ext cx="5055600" cy="464700"/>
          </a:xfrm>
        </p:spPr>
        <p:txBody>
          <a:bodyPr/>
          <a:lstStyle/>
          <a:p>
            <a:endParaRPr lang="en-IN" dirty="0"/>
          </a:p>
        </p:txBody>
      </p:sp>
      <p:pic>
        <p:nvPicPr>
          <p:cNvPr id="5" name="Picture 4">
            <a:extLst>
              <a:ext uri="{FF2B5EF4-FFF2-40B4-BE49-F238E27FC236}">
                <a16:creationId xmlns:a16="http://schemas.microsoft.com/office/drawing/2014/main" id="{61E9756E-7400-1CE8-BA8A-C5B87E48D718}"/>
              </a:ext>
            </a:extLst>
          </p:cNvPr>
          <p:cNvPicPr>
            <a:picLocks noChangeAspect="1"/>
          </p:cNvPicPr>
          <p:nvPr/>
        </p:nvPicPr>
        <p:blipFill>
          <a:blip r:embed="rId2"/>
          <a:stretch>
            <a:fillRect/>
          </a:stretch>
        </p:blipFill>
        <p:spPr>
          <a:xfrm>
            <a:off x="361334" y="988142"/>
            <a:ext cx="8554065" cy="3855511"/>
          </a:xfrm>
          <a:prstGeom prst="rect">
            <a:avLst/>
          </a:prstGeom>
        </p:spPr>
      </p:pic>
    </p:spTree>
    <p:extLst>
      <p:ext uri="{BB962C8B-B14F-4D97-AF65-F5344CB8AC3E}">
        <p14:creationId xmlns:p14="http://schemas.microsoft.com/office/powerpoint/2010/main" val="11108762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F2D09-6B1F-7934-4BF3-F871B0E379C5}"/>
              </a:ext>
            </a:extLst>
          </p:cNvPr>
          <p:cNvSpPr>
            <a:spLocks noGrp="1"/>
          </p:cNvSpPr>
          <p:nvPr>
            <p:ph type="ctrTitle"/>
          </p:nvPr>
        </p:nvSpPr>
        <p:spPr>
          <a:xfrm>
            <a:off x="342900" y="278462"/>
            <a:ext cx="4792200" cy="644700"/>
          </a:xfrm>
        </p:spPr>
        <p:txBody>
          <a:bodyPr/>
          <a:lstStyle/>
          <a:p>
            <a:pPr algn="l"/>
            <a:r>
              <a:rPr lang="en" sz="1600" u="sng" dirty="0">
                <a:solidFill>
                  <a:srgbClr val="0000FF"/>
                </a:solidFill>
                <a:latin typeface="Montserrat"/>
                <a:sym typeface="Montserrat"/>
              </a:rPr>
              <a:t>3.BUYER LOGIN</a:t>
            </a:r>
            <a:endParaRPr lang="en-IN" sz="1600" u="sng" dirty="0"/>
          </a:p>
        </p:txBody>
      </p:sp>
      <p:sp>
        <p:nvSpPr>
          <p:cNvPr id="3" name="Subtitle 2">
            <a:extLst>
              <a:ext uri="{FF2B5EF4-FFF2-40B4-BE49-F238E27FC236}">
                <a16:creationId xmlns:a16="http://schemas.microsoft.com/office/drawing/2014/main" id="{161CFB90-E101-39F4-893A-D7F4B86F2604}"/>
              </a:ext>
            </a:extLst>
          </p:cNvPr>
          <p:cNvSpPr>
            <a:spLocks noGrp="1"/>
          </p:cNvSpPr>
          <p:nvPr>
            <p:ph type="subTitle" idx="1"/>
          </p:nvPr>
        </p:nvSpPr>
        <p:spPr>
          <a:xfrm>
            <a:off x="571500" y="1335881"/>
            <a:ext cx="7543800" cy="3529157"/>
          </a:xfrm>
        </p:spPr>
        <p:txBody>
          <a:bodyPr/>
          <a:lstStyle/>
          <a:p>
            <a:endParaRPr lang="en-IN" dirty="0"/>
          </a:p>
        </p:txBody>
      </p:sp>
      <p:pic>
        <p:nvPicPr>
          <p:cNvPr id="5" name="Picture 4">
            <a:extLst>
              <a:ext uri="{FF2B5EF4-FFF2-40B4-BE49-F238E27FC236}">
                <a16:creationId xmlns:a16="http://schemas.microsoft.com/office/drawing/2014/main" id="{668916DD-B96D-0E08-103A-C983326B0363}"/>
              </a:ext>
            </a:extLst>
          </p:cNvPr>
          <p:cNvPicPr>
            <a:picLocks noChangeAspect="1"/>
          </p:cNvPicPr>
          <p:nvPr/>
        </p:nvPicPr>
        <p:blipFill>
          <a:blip r:embed="rId2"/>
          <a:stretch>
            <a:fillRect/>
          </a:stretch>
        </p:blipFill>
        <p:spPr>
          <a:xfrm>
            <a:off x="342900" y="1007268"/>
            <a:ext cx="8451056" cy="3857769"/>
          </a:xfrm>
          <a:prstGeom prst="rect">
            <a:avLst/>
          </a:prstGeom>
        </p:spPr>
      </p:pic>
    </p:spTree>
    <p:extLst>
      <p:ext uri="{BB962C8B-B14F-4D97-AF65-F5344CB8AC3E}">
        <p14:creationId xmlns:p14="http://schemas.microsoft.com/office/powerpoint/2010/main" val="34091543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D0645-F4A5-FF13-EDC6-E1076D343E27}"/>
              </a:ext>
            </a:extLst>
          </p:cNvPr>
          <p:cNvSpPr>
            <a:spLocks noGrp="1"/>
          </p:cNvSpPr>
          <p:nvPr>
            <p:ph type="ctrTitle"/>
          </p:nvPr>
        </p:nvSpPr>
        <p:spPr>
          <a:xfrm>
            <a:off x="430059" y="286010"/>
            <a:ext cx="4792200" cy="644700"/>
          </a:xfrm>
        </p:spPr>
        <p:txBody>
          <a:bodyPr/>
          <a:lstStyle/>
          <a:p>
            <a:pPr algn="l"/>
            <a:r>
              <a:rPr lang="en" sz="1600" u="sng" dirty="0">
                <a:solidFill>
                  <a:srgbClr val="0000FF"/>
                </a:solidFill>
                <a:latin typeface="Montserrat"/>
                <a:sym typeface="Montserrat"/>
              </a:rPr>
              <a:t>BUYER CART VIEW</a:t>
            </a:r>
            <a:endParaRPr lang="en-IN" sz="1600" dirty="0"/>
          </a:p>
        </p:txBody>
      </p:sp>
      <p:sp>
        <p:nvSpPr>
          <p:cNvPr id="3" name="Subtitle 2">
            <a:extLst>
              <a:ext uri="{FF2B5EF4-FFF2-40B4-BE49-F238E27FC236}">
                <a16:creationId xmlns:a16="http://schemas.microsoft.com/office/drawing/2014/main" id="{8F2F6BBE-DBA6-A58E-B91F-2F966B9DD81F}"/>
              </a:ext>
            </a:extLst>
          </p:cNvPr>
          <p:cNvSpPr>
            <a:spLocks noGrp="1"/>
          </p:cNvSpPr>
          <p:nvPr>
            <p:ph type="subTitle" idx="1"/>
          </p:nvPr>
        </p:nvSpPr>
        <p:spPr>
          <a:xfrm>
            <a:off x="1379832" y="1590100"/>
            <a:ext cx="5055600" cy="464700"/>
          </a:xfrm>
        </p:spPr>
        <p:txBody>
          <a:bodyPr/>
          <a:lstStyle/>
          <a:p>
            <a:endParaRPr lang="en-IN" dirty="0"/>
          </a:p>
        </p:txBody>
      </p:sp>
      <p:pic>
        <p:nvPicPr>
          <p:cNvPr id="5" name="Picture 4">
            <a:extLst>
              <a:ext uri="{FF2B5EF4-FFF2-40B4-BE49-F238E27FC236}">
                <a16:creationId xmlns:a16="http://schemas.microsoft.com/office/drawing/2014/main" id="{32CF315A-82F1-BA75-E908-310ABE6255BD}"/>
              </a:ext>
            </a:extLst>
          </p:cNvPr>
          <p:cNvPicPr>
            <a:picLocks noChangeAspect="1"/>
          </p:cNvPicPr>
          <p:nvPr/>
        </p:nvPicPr>
        <p:blipFill>
          <a:blip r:embed="rId2"/>
          <a:stretch>
            <a:fillRect/>
          </a:stretch>
        </p:blipFill>
        <p:spPr>
          <a:xfrm>
            <a:off x="-5888" y="916019"/>
            <a:ext cx="9144000" cy="4192772"/>
          </a:xfrm>
          <a:prstGeom prst="rect">
            <a:avLst/>
          </a:prstGeom>
        </p:spPr>
      </p:pic>
    </p:spTree>
    <p:extLst>
      <p:ext uri="{BB962C8B-B14F-4D97-AF65-F5344CB8AC3E}">
        <p14:creationId xmlns:p14="http://schemas.microsoft.com/office/powerpoint/2010/main" val="14026186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DCBCD-0521-B098-0D05-67F1101FEEA3}"/>
              </a:ext>
            </a:extLst>
          </p:cNvPr>
          <p:cNvSpPr>
            <a:spLocks noGrp="1"/>
          </p:cNvSpPr>
          <p:nvPr>
            <p:ph type="ctrTitle"/>
          </p:nvPr>
        </p:nvSpPr>
        <p:spPr>
          <a:xfrm>
            <a:off x="297094" y="204324"/>
            <a:ext cx="4792200" cy="644700"/>
          </a:xfrm>
        </p:spPr>
        <p:txBody>
          <a:bodyPr/>
          <a:lstStyle/>
          <a:p>
            <a:pPr algn="l"/>
            <a:r>
              <a:rPr lang="en" sz="1600" u="sng" dirty="0">
                <a:solidFill>
                  <a:srgbClr val="0000FF"/>
                </a:solidFill>
                <a:latin typeface="Montserrat"/>
                <a:sym typeface="Montserrat"/>
              </a:rPr>
              <a:t>4.BLOCKCHAIN</a:t>
            </a:r>
            <a:endParaRPr lang="en-IN" sz="1600" dirty="0"/>
          </a:p>
        </p:txBody>
      </p:sp>
      <p:sp>
        <p:nvSpPr>
          <p:cNvPr id="3" name="Subtitle 2">
            <a:extLst>
              <a:ext uri="{FF2B5EF4-FFF2-40B4-BE49-F238E27FC236}">
                <a16:creationId xmlns:a16="http://schemas.microsoft.com/office/drawing/2014/main" id="{F8F52779-B419-BE4D-48D9-DDED924BCF9F}"/>
              </a:ext>
            </a:extLst>
          </p:cNvPr>
          <p:cNvSpPr>
            <a:spLocks noGrp="1"/>
          </p:cNvSpPr>
          <p:nvPr>
            <p:ph type="subTitle" idx="1"/>
          </p:nvPr>
        </p:nvSpPr>
        <p:spPr/>
        <p:txBody>
          <a:bodyPr/>
          <a:lstStyle/>
          <a:p>
            <a:endParaRPr lang="en-IN" dirty="0"/>
          </a:p>
        </p:txBody>
      </p:sp>
      <p:pic>
        <p:nvPicPr>
          <p:cNvPr id="5" name="Picture 4">
            <a:extLst>
              <a:ext uri="{FF2B5EF4-FFF2-40B4-BE49-F238E27FC236}">
                <a16:creationId xmlns:a16="http://schemas.microsoft.com/office/drawing/2014/main" id="{5ADC7206-2D5A-6155-C75E-B934DBEE4542}"/>
              </a:ext>
            </a:extLst>
          </p:cNvPr>
          <p:cNvPicPr>
            <a:picLocks noChangeAspect="1"/>
          </p:cNvPicPr>
          <p:nvPr/>
        </p:nvPicPr>
        <p:blipFill>
          <a:blip r:embed="rId2"/>
          <a:stretch>
            <a:fillRect/>
          </a:stretch>
        </p:blipFill>
        <p:spPr>
          <a:xfrm>
            <a:off x="292894" y="974150"/>
            <a:ext cx="8615362" cy="3840419"/>
          </a:xfrm>
          <a:prstGeom prst="rect">
            <a:avLst/>
          </a:prstGeom>
        </p:spPr>
      </p:pic>
    </p:spTree>
    <p:extLst>
      <p:ext uri="{BB962C8B-B14F-4D97-AF65-F5344CB8AC3E}">
        <p14:creationId xmlns:p14="http://schemas.microsoft.com/office/powerpoint/2010/main" val="25208676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56"/>
          <p:cNvSpPr txBox="1">
            <a:spLocks noGrp="1"/>
          </p:cNvSpPr>
          <p:nvPr>
            <p:ph type="title"/>
          </p:nvPr>
        </p:nvSpPr>
        <p:spPr>
          <a:xfrm>
            <a:off x="678337" y="436556"/>
            <a:ext cx="4629300" cy="941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solidFill>
                  <a:srgbClr val="0000FF"/>
                </a:solidFill>
              </a:rPr>
              <a:t>CONCLUSION</a:t>
            </a:r>
            <a:endParaRPr dirty="0">
              <a:solidFill>
                <a:srgbClr val="0000FF"/>
              </a:solidFill>
            </a:endParaRPr>
          </a:p>
        </p:txBody>
      </p:sp>
      <p:sp>
        <p:nvSpPr>
          <p:cNvPr id="336" name="Google Shape;336;p56"/>
          <p:cNvSpPr txBox="1">
            <a:spLocks noGrp="1"/>
          </p:cNvSpPr>
          <p:nvPr>
            <p:ph type="body" idx="1"/>
          </p:nvPr>
        </p:nvSpPr>
        <p:spPr>
          <a:xfrm>
            <a:off x="735488" y="1196512"/>
            <a:ext cx="7244400" cy="2968294"/>
          </a:xfrm>
          <a:prstGeom prst="rect">
            <a:avLst/>
          </a:prstGeom>
        </p:spPr>
        <p:txBody>
          <a:bodyPr spcFirstLastPara="1" wrap="square" lIns="91425" tIns="91425" rIns="91425" bIns="91425" anchor="t" anchorCtr="0">
            <a:noAutofit/>
          </a:bodyPr>
          <a:lstStyle/>
          <a:p>
            <a:pPr marL="0" indent="0" algn="just">
              <a:lnSpc>
                <a:spcPct val="150000"/>
              </a:lnSpc>
              <a:spcAft>
                <a:spcPts val="1600"/>
              </a:spcAft>
              <a:buNone/>
            </a:pPr>
            <a:r>
              <a:rPr lang="en-US" sz="1200" b="1" dirty="0">
                <a:solidFill>
                  <a:schemeClr val="accent6"/>
                </a:solidFill>
                <a:latin typeface="Montserrat" panose="00000500000000000000" pitchFamily="2" charset="0"/>
              </a:rPr>
              <a:t>Blockchain Technology in the field of agriculture can bring revolutionary enhancement in the area of maintaining farmers data securely, ensuring the security of transactions, and sale price of crops. In this project the block chain-based portal is involved in dealing with the issue of demand and sale price of crops which in result ensure crop security to farmers as well as to get fair price of the crop. A farmer can register and sell his crops, recording a transaction on a block chain at a point when buyers commit to buy a farmer's crop. This transaction is capable of recording crop details, the price at which it is committed to buying and quantity of crop purchased. This immutable nature of block chain technology will enable the farmers to get a legitimate price of crop and reduce the cost of operation for selling and buying crops when compared to traditional methods.</a:t>
            </a:r>
            <a:r>
              <a:rPr lang="en-IN" sz="1200" b="1" dirty="0">
                <a:solidFill>
                  <a:schemeClr val="dk1"/>
                </a:solidFill>
                <a:latin typeface="Montserrat" panose="00000500000000000000" pitchFamily="2" charset="0"/>
              </a:rPr>
              <a:t> </a:t>
            </a:r>
          </a:p>
          <a:p>
            <a:pPr marL="0" lvl="0" indent="0" algn="just" rtl="0">
              <a:spcBef>
                <a:spcPts val="0"/>
              </a:spcBef>
              <a:spcAft>
                <a:spcPts val="1600"/>
              </a:spcAft>
              <a:buNone/>
            </a:pPr>
            <a:endParaRPr b="1" dirty="0">
              <a:solidFill>
                <a:schemeClr val="accent6"/>
              </a:solidFill>
              <a:latin typeface="Montserrat Medium" panose="00000600000000000000" pitchFamily="2"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526FD-F9E9-8112-3D56-1C9294765D06}"/>
              </a:ext>
            </a:extLst>
          </p:cNvPr>
          <p:cNvSpPr>
            <a:spLocks noGrp="1"/>
          </p:cNvSpPr>
          <p:nvPr>
            <p:ph type="title"/>
          </p:nvPr>
        </p:nvSpPr>
        <p:spPr>
          <a:xfrm>
            <a:off x="531306" y="370558"/>
            <a:ext cx="4629300" cy="941400"/>
          </a:xfrm>
        </p:spPr>
        <p:txBody>
          <a:bodyPr/>
          <a:lstStyle/>
          <a:p>
            <a:r>
              <a:rPr lang="en" dirty="0">
                <a:solidFill>
                  <a:srgbClr val="0000FF"/>
                </a:solidFill>
              </a:rPr>
              <a:t>FUTURE SCOPE</a:t>
            </a:r>
            <a:endParaRPr lang="en-IN" dirty="0"/>
          </a:p>
        </p:txBody>
      </p:sp>
      <p:sp>
        <p:nvSpPr>
          <p:cNvPr id="3" name="Text Placeholder 2">
            <a:extLst>
              <a:ext uri="{FF2B5EF4-FFF2-40B4-BE49-F238E27FC236}">
                <a16:creationId xmlns:a16="http://schemas.microsoft.com/office/drawing/2014/main" id="{0680845E-3FDB-D04E-0A69-9C204EC43371}"/>
              </a:ext>
            </a:extLst>
          </p:cNvPr>
          <p:cNvSpPr>
            <a:spLocks noGrp="1"/>
          </p:cNvSpPr>
          <p:nvPr>
            <p:ph type="body" idx="1"/>
          </p:nvPr>
        </p:nvSpPr>
        <p:spPr>
          <a:xfrm>
            <a:off x="424149" y="934123"/>
            <a:ext cx="6648163" cy="3580725"/>
          </a:xfrm>
        </p:spPr>
        <p:txBody>
          <a:bodyPr/>
          <a:lstStyle/>
          <a:p>
            <a:pPr>
              <a:lnSpc>
                <a:spcPct val="150000"/>
              </a:lnSpc>
              <a:buClr>
                <a:schemeClr val="accent6"/>
              </a:buClr>
              <a:buFont typeface="Wingdings" panose="05000000000000000000" pitchFamily="2" charset="2"/>
              <a:buChar char="Ø"/>
            </a:pPr>
            <a:r>
              <a:rPr lang="en-US" b="1" dirty="0">
                <a:solidFill>
                  <a:schemeClr val="tx1"/>
                </a:solidFill>
                <a:latin typeface="Montserrat" panose="00000500000000000000" pitchFamily="2" charset="0"/>
              </a:rPr>
              <a:t>Creating a website or platform to improve farming and crop commerce. By using blockchain technology, they can make this platform more efficient. This involves recording farmer and buyer information on the blockchain, adding more features and services, and offering various benefits to farmers. To ensure the information's accuracy and security, they would use open, secure, and trusted systems, assuming the infrastructure and network connections are also secure. </a:t>
            </a:r>
          </a:p>
          <a:p>
            <a:pPr>
              <a:lnSpc>
                <a:spcPct val="150000"/>
              </a:lnSpc>
              <a:buClr>
                <a:schemeClr val="accent6"/>
              </a:buClr>
              <a:buFont typeface="Wingdings" panose="05000000000000000000" pitchFamily="2" charset="2"/>
              <a:buChar char="Ø"/>
            </a:pPr>
            <a:r>
              <a:rPr lang="en-IN" b="1" dirty="0">
                <a:solidFill>
                  <a:schemeClr val="tx1"/>
                </a:solidFill>
                <a:latin typeface="Montserrat" panose="00000500000000000000" pitchFamily="2" charset="0"/>
              </a:rPr>
              <a:t>Chatbot can also be introduced where farmers can solve their queries</a:t>
            </a:r>
            <a:endParaRPr lang="en-US" b="1" dirty="0">
              <a:solidFill>
                <a:schemeClr val="tx1"/>
              </a:solidFill>
              <a:latin typeface="Montserrat" panose="00000500000000000000" pitchFamily="2" charset="0"/>
            </a:endParaRPr>
          </a:p>
        </p:txBody>
      </p:sp>
    </p:spTree>
    <p:extLst>
      <p:ext uri="{BB962C8B-B14F-4D97-AF65-F5344CB8AC3E}">
        <p14:creationId xmlns:p14="http://schemas.microsoft.com/office/powerpoint/2010/main" val="37687881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8"/>
          <p:cNvSpPr txBox="1">
            <a:spLocks noGrp="1"/>
          </p:cNvSpPr>
          <p:nvPr>
            <p:ph type="title"/>
          </p:nvPr>
        </p:nvSpPr>
        <p:spPr>
          <a:xfrm>
            <a:off x="793250" y="4533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solidFill>
                  <a:srgbClr val="0000FF"/>
                </a:solidFill>
              </a:rPr>
              <a:t>ABSTRACT</a:t>
            </a:r>
            <a:endParaRPr sz="2500" dirty="0">
              <a:solidFill>
                <a:srgbClr val="0000FF"/>
              </a:solidFill>
            </a:endParaRPr>
          </a:p>
        </p:txBody>
      </p:sp>
      <p:sp>
        <p:nvSpPr>
          <p:cNvPr id="176" name="Google Shape;176;p38"/>
          <p:cNvSpPr txBox="1">
            <a:spLocks noGrp="1"/>
          </p:cNvSpPr>
          <p:nvPr>
            <p:ph type="body" idx="1"/>
          </p:nvPr>
        </p:nvSpPr>
        <p:spPr>
          <a:xfrm>
            <a:off x="688969" y="1055994"/>
            <a:ext cx="7879500" cy="3199200"/>
          </a:xfrm>
          <a:prstGeom prst="rect">
            <a:avLst/>
          </a:prstGeom>
        </p:spPr>
        <p:txBody>
          <a:bodyPr spcFirstLastPara="1" wrap="square" lIns="91425" tIns="91425" rIns="91425" bIns="91425" anchor="t" anchorCtr="0">
            <a:noAutofit/>
          </a:bodyPr>
          <a:lstStyle/>
          <a:p>
            <a:pPr marL="457200" lvl="0" indent="-304800" algn="just" rtl="0">
              <a:lnSpc>
                <a:spcPct val="150000"/>
              </a:lnSpc>
              <a:spcBef>
                <a:spcPts val="0"/>
              </a:spcBef>
              <a:spcAft>
                <a:spcPts val="0"/>
              </a:spcAft>
              <a:buClr>
                <a:schemeClr val="accent6"/>
              </a:buClr>
              <a:buSzPts val="1200"/>
              <a:buChar char="●"/>
            </a:pPr>
            <a:r>
              <a:rPr lang="en-US" sz="1200" b="1" dirty="0">
                <a:solidFill>
                  <a:schemeClr val="accent6"/>
                </a:solidFill>
              </a:rPr>
              <a:t>Farmers, as well as agriculture, are the foundation of life.</a:t>
            </a:r>
          </a:p>
          <a:p>
            <a:pPr marL="457200" lvl="0" indent="-304800" algn="just" rtl="0">
              <a:lnSpc>
                <a:spcPct val="150000"/>
              </a:lnSpc>
              <a:spcBef>
                <a:spcPts val="0"/>
              </a:spcBef>
              <a:spcAft>
                <a:spcPts val="0"/>
              </a:spcAft>
              <a:buClr>
                <a:schemeClr val="accent6"/>
              </a:buClr>
              <a:buSzPts val="1200"/>
              <a:buChar char="●"/>
            </a:pPr>
            <a:r>
              <a:rPr lang="en-US" sz="1200" b="1" dirty="0">
                <a:solidFill>
                  <a:schemeClr val="accent6"/>
                </a:solidFill>
                <a:effectLst/>
                <a:latin typeface="Montserrat" panose="00000500000000000000" pitchFamily="2" charset="0"/>
                <a:ea typeface="Times New Roman" panose="02020603050405020304" pitchFamily="18" charset="0"/>
              </a:rPr>
              <a:t>A range of research shows that with the various enhancements in the field of ICT(Information and </a:t>
            </a:r>
            <a:r>
              <a:rPr lang="en-US" sz="1200" b="1" dirty="0">
                <a:solidFill>
                  <a:schemeClr val="accent6"/>
                </a:solidFill>
                <a:latin typeface="Montserrat" panose="00000500000000000000" pitchFamily="2" charset="0"/>
                <a:ea typeface="Times New Roman" panose="02020603050405020304" pitchFamily="18" charset="0"/>
              </a:rPr>
              <a:t>C</a:t>
            </a:r>
            <a:r>
              <a:rPr lang="en-US" sz="1200" b="1" dirty="0">
                <a:solidFill>
                  <a:schemeClr val="accent6"/>
                </a:solidFill>
                <a:effectLst/>
                <a:latin typeface="Montserrat" panose="00000500000000000000" pitchFamily="2" charset="0"/>
                <a:ea typeface="Times New Roman" panose="02020603050405020304" pitchFamily="18" charset="0"/>
              </a:rPr>
              <a:t>ommunications </a:t>
            </a:r>
            <a:r>
              <a:rPr lang="en-US" sz="1200" b="1" dirty="0">
                <a:solidFill>
                  <a:schemeClr val="accent6"/>
                </a:solidFill>
                <a:latin typeface="Montserrat" panose="00000500000000000000" pitchFamily="2" charset="0"/>
                <a:ea typeface="Times New Roman" panose="02020603050405020304" pitchFamily="18" charset="0"/>
              </a:rPr>
              <a:t>T</a:t>
            </a:r>
            <a:r>
              <a:rPr lang="en-US" sz="1200" b="1" dirty="0">
                <a:solidFill>
                  <a:schemeClr val="accent6"/>
                </a:solidFill>
                <a:effectLst/>
                <a:latin typeface="Montserrat" panose="00000500000000000000" pitchFamily="2" charset="0"/>
                <a:ea typeface="Times New Roman" panose="02020603050405020304" pitchFamily="18" charset="0"/>
              </a:rPr>
              <a:t>echnology), the farmers are unable to take its advantage and fail to get the proper sale value for their crops</a:t>
            </a:r>
            <a:r>
              <a:rPr lang="en-US" sz="1200" b="1" dirty="0">
                <a:solidFill>
                  <a:schemeClr val="accent6"/>
                </a:solidFill>
                <a:latin typeface="Montserrat" panose="00000500000000000000" pitchFamily="2" charset="0"/>
                <a:ea typeface="Times New Roman" panose="02020603050405020304" pitchFamily="18" charset="0"/>
              </a:rPr>
              <a:t>.</a:t>
            </a:r>
            <a:endParaRPr lang="en" sz="1200" b="1" dirty="0">
              <a:solidFill>
                <a:schemeClr val="accent6"/>
              </a:solidFill>
            </a:endParaRPr>
          </a:p>
          <a:p>
            <a:pPr marL="457200" lvl="0" indent="-304800" algn="just" rtl="0">
              <a:lnSpc>
                <a:spcPct val="150000"/>
              </a:lnSpc>
              <a:spcBef>
                <a:spcPts val="0"/>
              </a:spcBef>
              <a:spcAft>
                <a:spcPts val="0"/>
              </a:spcAft>
              <a:buClr>
                <a:schemeClr val="accent6"/>
              </a:buClr>
              <a:buSzPts val="1200"/>
              <a:buChar char="●"/>
            </a:pPr>
            <a:r>
              <a:rPr lang="en-IN" sz="1200" b="1" dirty="0">
                <a:solidFill>
                  <a:schemeClr val="accent6"/>
                </a:solidFill>
              </a:rPr>
              <a:t>So introducing a technology such as blockchain is an urgent need. Where the problems faced by farmers are solved. This Blockchain system benefits the farmers and individuals by preserving the contract of trade.</a:t>
            </a:r>
            <a:endParaRPr sz="1200" b="1" dirty="0">
              <a:solidFill>
                <a:schemeClr val="accent6"/>
              </a:solidFill>
            </a:endParaRPr>
          </a:p>
          <a:p>
            <a:pPr marL="457200" lvl="0" indent="-304800" algn="just" rtl="0">
              <a:lnSpc>
                <a:spcPct val="150000"/>
              </a:lnSpc>
              <a:spcBef>
                <a:spcPts val="0"/>
              </a:spcBef>
              <a:spcAft>
                <a:spcPts val="0"/>
              </a:spcAft>
              <a:buClr>
                <a:schemeClr val="accent6"/>
              </a:buClr>
              <a:buSzPts val="1200"/>
              <a:buChar char="●"/>
            </a:pPr>
            <a:r>
              <a:rPr lang="en" sz="1200" b="1" dirty="0">
                <a:solidFill>
                  <a:schemeClr val="accent6"/>
                </a:solidFill>
              </a:rPr>
              <a:t>It implements features like peer to peer transaction, avoiding middle men in the trades, poor collaborations and coordinations.</a:t>
            </a:r>
            <a:endParaRPr sz="1200" b="1" dirty="0">
              <a:solidFill>
                <a:schemeClr val="accent6"/>
              </a:solidFill>
            </a:endParaRPr>
          </a:p>
          <a:p>
            <a:pPr marL="457200" lvl="0" indent="-304800" algn="just" rtl="0">
              <a:lnSpc>
                <a:spcPct val="150000"/>
              </a:lnSpc>
              <a:spcBef>
                <a:spcPts val="0"/>
              </a:spcBef>
              <a:spcAft>
                <a:spcPts val="0"/>
              </a:spcAft>
              <a:buClr>
                <a:schemeClr val="accent6"/>
              </a:buClr>
              <a:buSzPts val="1200"/>
              <a:buChar char="●"/>
            </a:pPr>
            <a:r>
              <a:rPr lang="en" sz="1200" b="1" dirty="0">
                <a:solidFill>
                  <a:schemeClr val="accent6"/>
                </a:solidFill>
              </a:rPr>
              <a:t>Leading the generations towards a decentralised network and entrusting them with the services provided, is the main objective of our study and  this project.</a:t>
            </a:r>
            <a:endParaRPr sz="1200" b="1" dirty="0">
              <a:solidFill>
                <a:schemeClr val="accent6"/>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55"/>
          <p:cNvSpPr txBox="1"/>
          <p:nvPr/>
        </p:nvSpPr>
        <p:spPr>
          <a:xfrm>
            <a:off x="535825" y="446519"/>
            <a:ext cx="67761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dirty="0">
                <a:solidFill>
                  <a:srgbClr val="0000FF"/>
                </a:solidFill>
                <a:latin typeface="Montserrat"/>
                <a:ea typeface="Montserrat"/>
                <a:cs typeface="Montserrat"/>
                <a:sym typeface="Montserrat"/>
              </a:rPr>
              <a:t>REFERENCES OF OUR STUDY</a:t>
            </a:r>
            <a:endParaRPr sz="2400" b="1" dirty="0">
              <a:solidFill>
                <a:srgbClr val="0000FF"/>
              </a:solidFill>
              <a:latin typeface="Montserrat"/>
              <a:ea typeface="Montserrat"/>
              <a:cs typeface="Montserrat"/>
              <a:sym typeface="Montserrat"/>
            </a:endParaRPr>
          </a:p>
        </p:txBody>
      </p:sp>
      <p:sp>
        <p:nvSpPr>
          <p:cNvPr id="330" name="Google Shape;330;p55"/>
          <p:cNvSpPr/>
          <p:nvPr/>
        </p:nvSpPr>
        <p:spPr>
          <a:xfrm>
            <a:off x="353800" y="1028725"/>
            <a:ext cx="8013600" cy="4043338"/>
          </a:xfrm>
          <a:prstGeom prst="roundRect">
            <a:avLst>
              <a:gd name="adj" fmla="val 16667"/>
            </a:avLst>
          </a:prstGeom>
          <a:noFill/>
          <a:ln>
            <a:noFill/>
          </a:ln>
        </p:spPr>
        <p:txBody>
          <a:bodyPr spcFirstLastPara="1" wrap="square" lIns="91425" tIns="91425" rIns="91425" bIns="91425" anchor="t" anchorCtr="0">
            <a:noAutofit/>
          </a:bodyPr>
          <a:lstStyle/>
          <a:p>
            <a:pPr algn="just">
              <a:lnSpc>
                <a:spcPct val="115000"/>
              </a:lnSpc>
              <a:spcAft>
                <a:spcPts val="1000"/>
              </a:spcAft>
            </a:pPr>
            <a:endParaRPr lang="en-IN" dirty="0">
              <a:effectLst/>
              <a:latin typeface="Calibri" panose="020F0502020204030204" pitchFamily="34" charset="0"/>
              <a:ea typeface="Times New Roman" panose="02020603050405020304" pitchFamily="18" charset="0"/>
              <a:cs typeface="Gautami" panose="020B0502040204020203" pitchFamily="34" charset="0"/>
            </a:endParaRPr>
          </a:p>
          <a:p>
            <a:pPr marL="285750" indent="-285750" algn="just">
              <a:lnSpc>
                <a:spcPct val="115000"/>
              </a:lnSpc>
              <a:spcAft>
                <a:spcPts val="1000"/>
              </a:spcAft>
              <a:buFont typeface="Arial" panose="020B0604020202020204" pitchFamily="34" charset="0"/>
              <a:buChar char="•"/>
            </a:pPr>
            <a:endParaRPr lang="en-IN" dirty="0">
              <a:effectLst/>
              <a:latin typeface="Calibri" panose="020F0502020204030204" pitchFamily="34" charset="0"/>
              <a:ea typeface="Times New Roman" panose="02020603050405020304" pitchFamily="18" charset="0"/>
              <a:cs typeface="Gautami" panose="020B0502040204020203" pitchFamily="34" charset="0"/>
            </a:endParaRPr>
          </a:p>
          <a:p>
            <a:pPr marL="0" lvl="0" indent="0" algn="l" rtl="0">
              <a:spcBef>
                <a:spcPts val="0"/>
              </a:spcBef>
              <a:spcAft>
                <a:spcPts val="0"/>
              </a:spcAft>
              <a:buNone/>
            </a:pPr>
            <a:endParaRPr sz="1000" u="sng" dirty="0">
              <a:solidFill>
                <a:srgbClr val="0000FF"/>
              </a:solidFill>
            </a:endParaRPr>
          </a:p>
          <a:p>
            <a:pPr marL="0" lvl="0" indent="0" algn="l" rtl="0">
              <a:spcBef>
                <a:spcPts val="0"/>
              </a:spcBef>
              <a:spcAft>
                <a:spcPts val="0"/>
              </a:spcAft>
              <a:buNone/>
            </a:pPr>
            <a:endParaRPr b="1" dirty="0">
              <a:solidFill>
                <a:schemeClr val="dk1"/>
              </a:solidFill>
            </a:endParaRPr>
          </a:p>
          <a:p>
            <a:pPr marL="0" lvl="0" indent="0" algn="l" rtl="0">
              <a:spcBef>
                <a:spcPts val="0"/>
              </a:spcBef>
              <a:spcAft>
                <a:spcPts val="0"/>
              </a:spcAft>
              <a:buNone/>
            </a:pPr>
            <a:endParaRPr sz="1000" dirty="0">
              <a:solidFill>
                <a:srgbClr val="0000FF"/>
              </a:solidFill>
            </a:endParaRPr>
          </a:p>
          <a:p>
            <a:pPr marL="0" lvl="0" indent="0" algn="l" rtl="0">
              <a:spcBef>
                <a:spcPts val="0"/>
              </a:spcBef>
              <a:spcAft>
                <a:spcPts val="0"/>
              </a:spcAft>
              <a:buNone/>
            </a:pPr>
            <a:endParaRPr sz="1200" dirty="0">
              <a:solidFill>
                <a:schemeClr val="dk1"/>
              </a:solidFill>
            </a:endParaRPr>
          </a:p>
        </p:txBody>
      </p:sp>
      <p:sp>
        <p:nvSpPr>
          <p:cNvPr id="3" name="TextBox 2">
            <a:extLst>
              <a:ext uri="{FF2B5EF4-FFF2-40B4-BE49-F238E27FC236}">
                <a16:creationId xmlns:a16="http://schemas.microsoft.com/office/drawing/2014/main" id="{E71896AF-D6AC-8234-C695-A275A0F48531}"/>
              </a:ext>
            </a:extLst>
          </p:cNvPr>
          <p:cNvSpPr txBox="1"/>
          <p:nvPr/>
        </p:nvSpPr>
        <p:spPr>
          <a:xfrm>
            <a:off x="535825" y="1143716"/>
            <a:ext cx="7243719" cy="4608762"/>
          </a:xfrm>
          <a:prstGeom prst="rect">
            <a:avLst/>
          </a:prstGeom>
          <a:noFill/>
        </p:spPr>
        <p:txBody>
          <a:bodyPr wrap="square">
            <a:spAutoFit/>
          </a:bodyPr>
          <a:lstStyle/>
          <a:p>
            <a:pPr marL="285750" indent="-285750" algn="just">
              <a:lnSpc>
                <a:spcPct val="150000"/>
              </a:lnSpc>
              <a:spcAft>
                <a:spcPts val="1000"/>
              </a:spcAft>
              <a:buFont typeface="Wingdings" panose="05000000000000000000" pitchFamily="2" charset="2"/>
              <a:buChar char="Ø"/>
            </a:pPr>
            <a:r>
              <a:rPr lang="en-US" sz="1200" b="1" dirty="0">
                <a:effectLst/>
                <a:latin typeface="Montserrat" panose="00000500000000000000" pitchFamily="2" charset="0"/>
                <a:ea typeface="Calibri" panose="020F0502020204030204" pitchFamily="34" charset="0"/>
                <a:cs typeface="Gautami" panose="020B0502040204020203" pitchFamily="34" charset="0"/>
              </a:rPr>
              <a:t>Hileman, Garrick, and Michel </a:t>
            </a:r>
            <a:r>
              <a:rPr lang="en-US" sz="1200" b="1" dirty="0" err="1">
                <a:effectLst/>
                <a:latin typeface="Montserrat" panose="00000500000000000000" pitchFamily="2" charset="0"/>
                <a:ea typeface="Calibri" panose="020F0502020204030204" pitchFamily="34" charset="0"/>
                <a:cs typeface="Gautami" panose="020B0502040204020203" pitchFamily="34" charset="0"/>
              </a:rPr>
              <a:t>Rauchs</a:t>
            </a:r>
            <a:r>
              <a:rPr lang="en-US" sz="1200" b="1" dirty="0">
                <a:effectLst/>
                <a:latin typeface="Montserrat" panose="00000500000000000000" pitchFamily="2" charset="0"/>
                <a:ea typeface="Calibri" panose="020F0502020204030204" pitchFamily="34" charset="0"/>
                <a:cs typeface="Gautami" panose="020B0502040204020203" pitchFamily="34" charset="0"/>
              </a:rPr>
              <a:t>. "</a:t>
            </a:r>
            <a:r>
              <a:rPr lang="en-US" sz="1200" b="1" u="sng" dirty="0">
                <a:effectLst/>
                <a:latin typeface="Montserrat" panose="00000500000000000000" pitchFamily="2" charset="0"/>
                <a:ea typeface="Calibri" panose="020F0502020204030204" pitchFamily="34" charset="0"/>
                <a:cs typeface="Gautami" panose="020B0502040204020203" pitchFamily="34" charset="0"/>
              </a:rPr>
              <a:t>2017 global blockchain benchmarking study.</a:t>
            </a:r>
            <a:r>
              <a:rPr lang="en-US" sz="1200" b="1" dirty="0">
                <a:effectLst/>
                <a:latin typeface="Montserrat" panose="00000500000000000000" pitchFamily="2" charset="0"/>
                <a:ea typeface="Calibri" panose="020F0502020204030204" pitchFamily="34" charset="0"/>
                <a:cs typeface="Gautami" panose="020B0502040204020203" pitchFamily="34" charset="0"/>
              </a:rPr>
              <a:t>" Available at SSRN 3040224 (2017).</a:t>
            </a:r>
            <a:endParaRPr lang="en-US" sz="1200" b="1" dirty="0">
              <a:latin typeface="Montserrat" panose="00000500000000000000" pitchFamily="2" charset="0"/>
              <a:ea typeface="Calibri" panose="020F0502020204030204" pitchFamily="34" charset="0"/>
              <a:cs typeface="Gautami" panose="020B0502040204020203" pitchFamily="34" charset="0"/>
            </a:endParaRPr>
          </a:p>
          <a:p>
            <a:pPr marL="285750" indent="-285750" algn="just">
              <a:lnSpc>
                <a:spcPct val="150000"/>
              </a:lnSpc>
              <a:spcAft>
                <a:spcPts val="1000"/>
              </a:spcAft>
              <a:buFont typeface="Wingdings" panose="05000000000000000000" pitchFamily="2" charset="2"/>
              <a:buChar char="Ø"/>
            </a:pPr>
            <a:r>
              <a:rPr lang="en-US" sz="1200" b="1" dirty="0" err="1">
                <a:effectLst/>
                <a:latin typeface="Montserrat" panose="00000500000000000000" pitchFamily="2" charset="0"/>
                <a:ea typeface="Calibri" panose="020F0502020204030204" pitchFamily="34" charset="0"/>
                <a:cs typeface="Gautami" panose="020B0502040204020203" pitchFamily="34" charset="0"/>
              </a:rPr>
              <a:t>Yadav,Vinay</a:t>
            </a:r>
            <a:r>
              <a:rPr lang="en-US" sz="1200" b="1" dirty="0">
                <a:latin typeface="Montserrat" panose="00000500000000000000" pitchFamily="2" charset="0"/>
                <a:ea typeface="Calibri" panose="020F0502020204030204" pitchFamily="34" charset="0"/>
                <a:cs typeface="Gautami" panose="020B0502040204020203" pitchFamily="34" charset="0"/>
              </a:rPr>
              <a:t> </a:t>
            </a:r>
            <a:r>
              <a:rPr lang="en-US" sz="1200" b="1" dirty="0">
                <a:effectLst/>
                <a:latin typeface="Montserrat" panose="00000500000000000000" pitchFamily="2" charset="0"/>
                <a:ea typeface="Calibri" panose="020F0502020204030204" pitchFamily="34" charset="0"/>
                <a:cs typeface="Gautami" panose="020B0502040204020203" pitchFamily="34" charset="0"/>
              </a:rPr>
              <a:t>Surendra, and A. R. Singh. “</a:t>
            </a:r>
            <a:r>
              <a:rPr lang="en-US" sz="1200" b="1" u="sng" dirty="0">
                <a:effectLst/>
                <a:latin typeface="Montserrat" panose="00000500000000000000" pitchFamily="2" charset="0"/>
                <a:ea typeface="Calibri" panose="020F0502020204030204" pitchFamily="34" charset="0"/>
                <a:cs typeface="Gautami" panose="020B0502040204020203" pitchFamily="34" charset="0"/>
              </a:rPr>
              <a:t>A Systematic Literature Review of Blockchain Technology in Agriculture</a:t>
            </a:r>
            <a:r>
              <a:rPr lang="en-US" sz="1200" b="1" dirty="0">
                <a:effectLst/>
                <a:latin typeface="Montserrat" panose="00000500000000000000" pitchFamily="2" charset="0"/>
                <a:ea typeface="Calibri" panose="020F0502020204030204" pitchFamily="34" charset="0"/>
                <a:cs typeface="Gautami" panose="020B0502040204020203" pitchFamily="34" charset="0"/>
              </a:rPr>
              <a:t>.”</a:t>
            </a:r>
          </a:p>
          <a:p>
            <a:pPr marL="285750" indent="-285750" algn="just">
              <a:lnSpc>
                <a:spcPct val="150000"/>
              </a:lnSpc>
              <a:spcAft>
                <a:spcPts val="1000"/>
              </a:spcAft>
              <a:buFont typeface="Wingdings" panose="05000000000000000000" pitchFamily="2" charset="2"/>
              <a:buChar char="Ø"/>
            </a:pPr>
            <a:r>
              <a:rPr lang="en-US" sz="1200" b="1" dirty="0">
                <a:effectLst/>
                <a:latin typeface="Montserrat" panose="00000500000000000000" pitchFamily="2" charset="0"/>
                <a:ea typeface="Calibri" panose="020F0502020204030204" pitchFamily="34" charset="0"/>
                <a:cs typeface="Gautami" panose="020B0502040204020203" pitchFamily="34" charset="0"/>
              </a:rPr>
              <a:t>Ghosh, </a:t>
            </a:r>
            <a:r>
              <a:rPr lang="en-US" sz="1200" b="1" dirty="0" err="1">
                <a:effectLst/>
                <a:latin typeface="Montserrat" panose="00000500000000000000" pitchFamily="2" charset="0"/>
                <a:ea typeface="Calibri" panose="020F0502020204030204" pitchFamily="34" charset="0"/>
                <a:cs typeface="Gautami" panose="020B0502040204020203" pitchFamily="34" charset="0"/>
              </a:rPr>
              <a:t>Soumalya</a:t>
            </a:r>
            <a:r>
              <a:rPr lang="en-US" sz="1200" b="1" dirty="0">
                <a:effectLst/>
                <a:latin typeface="Montserrat" panose="00000500000000000000" pitchFamily="2" charset="0"/>
                <a:ea typeface="Calibri" panose="020F0502020204030204" pitchFamily="34" charset="0"/>
                <a:cs typeface="Gautami" panose="020B0502040204020203" pitchFamily="34" charset="0"/>
              </a:rPr>
              <a:t>, A. B. Garg, </a:t>
            </a:r>
            <a:r>
              <a:rPr lang="en-US" sz="1200" b="1" dirty="0" err="1">
                <a:effectLst/>
                <a:latin typeface="Montserrat" panose="00000500000000000000" pitchFamily="2" charset="0"/>
                <a:ea typeface="Calibri" panose="020F0502020204030204" pitchFamily="34" charset="0"/>
                <a:cs typeface="Gautami" panose="020B0502040204020203" pitchFamily="34" charset="0"/>
              </a:rPr>
              <a:t>Sayan</a:t>
            </a:r>
            <a:r>
              <a:rPr lang="en-US" sz="1200" b="1" dirty="0">
                <a:effectLst/>
                <a:latin typeface="Montserrat" panose="00000500000000000000" pitchFamily="2" charset="0"/>
                <a:ea typeface="Calibri" panose="020F0502020204030204" pitchFamily="34" charset="0"/>
                <a:cs typeface="Gautami" panose="020B0502040204020203" pitchFamily="34" charset="0"/>
              </a:rPr>
              <a:t> </a:t>
            </a:r>
            <a:r>
              <a:rPr lang="en-US" sz="1200" b="1" dirty="0" err="1">
                <a:effectLst/>
                <a:latin typeface="Montserrat" panose="00000500000000000000" pitchFamily="2" charset="0"/>
                <a:ea typeface="Calibri" panose="020F0502020204030204" pitchFamily="34" charset="0"/>
                <a:cs typeface="Gautami" panose="020B0502040204020203" pitchFamily="34" charset="0"/>
              </a:rPr>
              <a:t>Sarcar</a:t>
            </a:r>
            <a:r>
              <a:rPr lang="en-US" sz="1200" b="1" dirty="0">
                <a:effectLst/>
                <a:latin typeface="Montserrat" panose="00000500000000000000" pitchFamily="2" charset="0"/>
                <a:ea typeface="Calibri" panose="020F0502020204030204" pitchFamily="34" charset="0"/>
                <a:cs typeface="Gautami" panose="020B0502040204020203" pitchFamily="34" charset="0"/>
              </a:rPr>
              <a:t>, PSV S. Sridhar, </a:t>
            </a:r>
            <a:r>
              <a:rPr lang="en-US" sz="1200" b="1" dirty="0" err="1">
                <a:effectLst/>
                <a:latin typeface="Montserrat" panose="00000500000000000000" pitchFamily="2" charset="0"/>
                <a:ea typeface="Calibri" panose="020F0502020204030204" pitchFamily="34" charset="0"/>
                <a:cs typeface="Gautami" panose="020B0502040204020203" pitchFamily="34" charset="0"/>
              </a:rPr>
              <a:t>Ojasvi</a:t>
            </a:r>
            <a:r>
              <a:rPr lang="en-US" sz="1200" b="1" dirty="0">
                <a:effectLst/>
                <a:latin typeface="Montserrat" panose="00000500000000000000" pitchFamily="2" charset="0"/>
                <a:ea typeface="Calibri" panose="020F0502020204030204" pitchFamily="34" charset="0"/>
                <a:cs typeface="Gautami" panose="020B0502040204020203" pitchFamily="34" charset="0"/>
              </a:rPr>
              <a:t> </a:t>
            </a:r>
            <a:r>
              <a:rPr lang="en-US" sz="1200" b="1" dirty="0" err="1">
                <a:effectLst/>
                <a:latin typeface="Montserrat" panose="00000500000000000000" pitchFamily="2" charset="0"/>
                <a:ea typeface="Calibri" panose="020F0502020204030204" pitchFamily="34" charset="0"/>
                <a:cs typeface="Gautami" panose="020B0502040204020203" pitchFamily="34" charset="0"/>
              </a:rPr>
              <a:t>Maleyvar</a:t>
            </a:r>
            <a:r>
              <a:rPr lang="en-US" sz="1200" b="1" dirty="0">
                <a:effectLst/>
                <a:latin typeface="Montserrat" panose="00000500000000000000" pitchFamily="2" charset="0"/>
                <a:ea typeface="Calibri" panose="020F0502020204030204" pitchFamily="34" charset="0"/>
                <a:cs typeface="Gautami" panose="020B0502040204020203" pitchFamily="34" charset="0"/>
              </a:rPr>
              <a:t>, and </a:t>
            </a:r>
            <a:r>
              <a:rPr lang="en-US" sz="1200" b="1" dirty="0" err="1">
                <a:effectLst/>
                <a:latin typeface="Montserrat" panose="00000500000000000000" pitchFamily="2" charset="0"/>
                <a:ea typeface="Calibri" panose="020F0502020204030204" pitchFamily="34" charset="0"/>
                <a:cs typeface="Gautami" panose="020B0502040204020203" pitchFamily="34" charset="0"/>
              </a:rPr>
              <a:t>Raveesh</a:t>
            </a:r>
            <a:r>
              <a:rPr lang="en-US" sz="1200" b="1" dirty="0">
                <a:effectLst/>
                <a:latin typeface="Montserrat" panose="00000500000000000000" pitchFamily="2" charset="0"/>
                <a:ea typeface="Calibri" panose="020F0502020204030204" pitchFamily="34" charset="0"/>
                <a:cs typeface="Gautami" panose="020B0502040204020203" pitchFamily="34" charset="0"/>
              </a:rPr>
              <a:t> Kapoor. "</a:t>
            </a:r>
            <a:r>
              <a:rPr lang="en-US" sz="1200" b="1" u="sng" dirty="0">
                <a:effectLst/>
                <a:latin typeface="Montserrat" panose="00000500000000000000" pitchFamily="2" charset="0"/>
                <a:ea typeface="Calibri" panose="020F0502020204030204" pitchFamily="34" charset="0"/>
                <a:cs typeface="Gautami" panose="020B0502040204020203" pitchFamily="34" charset="0"/>
              </a:rPr>
              <a:t>Krishi-Bharati: an interface for Indian farmer</a:t>
            </a:r>
            <a:r>
              <a:rPr lang="en-US" sz="1200" b="1" dirty="0">
                <a:effectLst/>
                <a:latin typeface="Montserrat" panose="00000500000000000000" pitchFamily="2" charset="0"/>
                <a:ea typeface="Calibri" panose="020F0502020204030204" pitchFamily="34" charset="0"/>
                <a:cs typeface="Gautami" panose="020B0502040204020203" pitchFamily="34" charset="0"/>
              </a:rPr>
              <a:t>”. In Proceedings of the 2014 IEEE Students' Technology Symposium, pp. 259-263. IEEE, 2014.</a:t>
            </a:r>
          </a:p>
          <a:p>
            <a:pPr marL="285750" indent="-285750" algn="just">
              <a:lnSpc>
                <a:spcPct val="150000"/>
              </a:lnSpc>
              <a:spcAft>
                <a:spcPts val="1000"/>
              </a:spcAft>
              <a:buFont typeface="Wingdings" panose="05000000000000000000" pitchFamily="2" charset="2"/>
              <a:buChar char="Ø"/>
            </a:pPr>
            <a:r>
              <a:rPr lang="en-US" sz="1200" b="1" dirty="0">
                <a:effectLst/>
                <a:latin typeface="Montserrat" panose="00000500000000000000" pitchFamily="2" charset="0"/>
                <a:ea typeface="Calibri" panose="020F0502020204030204" pitchFamily="34" charset="0"/>
                <a:cs typeface="Gautami" panose="020B0502040204020203" pitchFamily="34" charset="0"/>
              </a:rPr>
              <a:t>Zhu, </a:t>
            </a:r>
            <a:r>
              <a:rPr lang="en-US" sz="1200" b="1" dirty="0" err="1">
                <a:effectLst/>
                <a:latin typeface="Montserrat" panose="00000500000000000000" pitchFamily="2" charset="0"/>
                <a:ea typeface="Calibri" panose="020F0502020204030204" pitchFamily="34" charset="0"/>
                <a:cs typeface="Gautami" panose="020B0502040204020203" pitchFamily="34" charset="0"/>
              </a:rPr>
              <a:t>Xingxiong</a:t>
            </a:r>
            <a:r>
              <a:rPr lang="en-US" sz="1200" b="1" dirty="0">
                <a:effectLst/>
                <a:latin typeface="Montserrat" panose="00000500000000000000" pitchFamily="2" charset="0"/>
                <a:ea typeface="Calibri" panose="020F0502020204030204" pitchFamily="34" charset="0"/>
                <a:cs typeface="Gautami" panose="020B0502040204020203" pitchFamily="34" charset="0"/>
              </a:rPr>
              <a:t>, and Dong Wang. "</a:t>
            </a:r>
            <a:r>
              <a:rPr lang="en-US" sz="1200" b="1" u="sng" dirty="0">
                <a:effectLst/>
                <a:latin typeface="Montserrat" panose="00000500000000000000" pitchFamily="2" charset="0"/>
                <a:ea typeface="Calibri" panose="020F0502020204030204" pitchFamily="34" charset="0"/>
                <a:cs typeface="Gautami" panose="020B0502040204020203" pitchFamily="34" charset="0"/>
              </a:rPr>
              <a:t>Research on Blockchain Application for E-Commerce, Finance and Energy</a:t>
            </a:r>
            <a:r>
              <a:rPr lang="en-US" sz="1200" b="1" dirty="0">
                <a:effectLst/>
                <a:latin typeface="Montserrat" panose="00000500000000000000" pitchFamily="2" charset="0"/>
                <a:ea typeface="Calibri" panose="020F0502020204030204" pitchFamily="34" charset="0"/>
                <a:cs typeface="Gautami" panose="020B0502040204020203" pitchFamily="34" charset="0"/>
              </a:rPr>
              <a:t>." In IOP Conference Series: Earth and Environmental Science, vol. 252, no. 4, p. 042126. IOP Publishing, 2019.</a:t>
            </a:r>
            <a:endParaRPr lang="en-IN" sz="1200" b="1" dirty="0">
              <a:effectLst/>
              <a:latin typeface="Montserrat" panose="00000500000000000000" pitchFamily="2" charset="0"/>
              <a:ea typeface="Calibri" panose="020F0502020204030204" pitchFamily="34" charset="0"/>
              <a:cs typeface="Gautami" panose="020B0502040204020203" pitchFamily="34" charset="0"/>
            </a:endParaRPr>
          </a:p>
          <a:p>
            <a:pPr marL="285750" indent="-285750" algn="just">
              <a:lnSpc>
                <a:spcPct val="150000"/>
              </a:lnSpc>
              <a:spcAft>
                <a:spcPts val="1000"/>
              </a:spcAft>
              <a:buFont typeface="Wingdings" panose="05000000000000000000" pitchFamily="2" charset="2"/>
              <a:buChar char="Ø"/>
            </a:pPr>
            <a:endParaRPr lang="en-IN" sz="1200" b="1" dirty="0">
              <a:effectLst/>
              <a:latin typeface="Montserrat" panose="00000500000000000000" pitchFamily="2" charset="0"/>
              <a:ea typeface="Calibri" panose="020F0502020204030204" pitchFamily="34" charset="0"/>
              <a:cs typeface="Gautami" panose="020B0502040204020203" pitchFamily="34" charset="0"/>
            </a:endParaRPr>
          </a:p>
          <a:p>
            <a:pPr marL="285750" indent="-285750" algn="just">
              <a:lnSpc>
                <a:spcPct val="150000"/>
              </a:lnSpc>
              <a:spcAft>
                <a:spcPts val="1000"/>
              </a:spcAft>
              <a:buFont typeface="Wingdings" panose="05000000000000000000" pitchFamily="2" charset="2"/>
              <a:buChar char="Ø"/>
            </a:pPr>
            <a:endParaRPr lang="en-IN" sz="1800" dirty="0">
              <a:effectLst/>
              <a:latin typeface="Calibri" panose="020F0502020204030204" pitchFamily="34" charset="0"/>
              <a:ea typeface="Calibri" panose="020F0502020204030204" pitchFamily="34" charset="0"/>
              <a:cs typeface="Gautami" panose="020B0502040204020203" pitchFamily="34" charset="0"/>
            </a:endParaRPr>
          </a:p>
          <a:p>
            <a:pPr marL="285750" indent="-285750" algn="just">
              <a:lnSpc>
                <a:spcPct val="150000"/>
              </a:lnSpc>
              <a:spcAft>
                <a:spcPts val="1000"/>
              </a:spcAft>
              <a:buFont typeface="Wingdings" panose="05000000000000000000" pitchFamily="2" charset="2"/>
              <a:buChar char="Ø"/>
            </a:pPr>
            <a:endParaRPr lang="en-US" dirty="0">
              <a:latin typeface="Times New Roman" panose="02020603050405020304" pitchFamily="18" charset="0"/>
              <a:ea typeface="Calibri" panose="020F0502020204030204" pitchFamily="34" charset="0"/>
              <a:cs typeface="Gautami" panose="020B0502040204020203" pitchFamily="3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B8CE-3F63-B8F9-63EE-94851A296933}"/>
              </a:ext>
            </a:extLst>
          </p:cNvPr>
          <p:cNvSpPr>
            <a:spLocks noGrp="1"/>
          </p:cNvSpPr>
          <p:nvPr>
            <p:ph type="ctrTitle"/>
          </p:nvPr>
        </p:nvSpPr>
        <p:spPr>
          <a:xfrm>
            <a:off x="-753038" y="221312"/>
            <a:ext cx="4792200" cy="644700"/>
          </a:xfrm>
        </p:spPr>
        <p:txBody>
          <a:bodyPr/>
          <a:lstStyle/>
          <a:p>
            <a:r>
              <a:rPr lang="en" sz="2400" dirty="0">
                <a:solidFill>
                  <a:srgbClr val="0000FF"/>
                </a:solidFill>
                <a:latin typeface="Montserrat"/>
                <a:sym typeface="Montserrat"/>
              </a:rPr>
              <a:t>GITHUB LINK</a:t>
            </a:r>
            <a:endParaRPr lang="en-IN" sz="2400" dirty="0">
              <a:solidFill>
                <a:srgbClr val="0070C0"/>
              </a:solidFill>
              <a:latin typeface="Montserrat" panose="00000500000000000000" pitchFamily="2" charset="0"/>
            </a:endParaRPr>
          </a:p>
        </p:txBody>
      </p:sp>
      <p:sp>
        <p:nvSpPr>
          <p:cNvPr id="3" name="Subtitle 2">
            <a:extLst>
              <a:ext uri="{FF2B5EF4-FFF2-40B4-BE49-F238E27FC236}">
                <a16:creationId xmlns:a16="http://schemas.microsoft.com/office/drawing/2014/main" id="{D918870E-CACC-8AA9-751D-0056B3B2A2DE}"/>
              </a:ext>
            </a:extLst>
          </p:cNvPr>
          <p:cNvSpPr>
            <a:spLocks noGrp="1"/>
          </p:cNvSpPr>
          <p:nvPr>
            <p:ph type="subTitle" idx="1"/>
          </p:nvPr>
        </p:nvSpPr>
        <p:spPr>
          <a:xfrm>
            <a:off x="1643062" y="1668681"/>
            <a:ext cx="5055600" cy="464700"/>
          </a:xfrm>
        </p:spPr>
        <p:txBody>
          <a:bodyPr/>
          <a:lstStyle/>
          <a:p>
            <a:r>
              <a:rPr lang="en-IN" dirty="0">
                <a:solidFill>
                  <a:srgbClr val="0070C0"/>
                </a:solidFill>
                <a:hlinkClick r:id="rId2">
                  <a:extLst>
                    <a:ext uri="{A12FA001-AC4F-418D-AE19-62706E023703}">
                      <ahyp:hlinkClr xmlns:ahyp="http://schemas.microsoft.com/office/drawing/2018/hyperlinkcolor" val="tx"/>
                    </a:ext>
                  </a:extLst>
                </a:hlinkClick>
              </a:rPr>
              <a:t>https://github.com/sahithi-padigela/MINI-PROJECT</a:t>
            </a:r>
            <a:endParaRPr lang="en-IN" dirty="0">
              <a:solidFill>
                <a:srgbClr val="0070C0"/>
              </a:solidFill>
            </a:endParaRPr>
          </a:p>
        </p:txBody>
      </p:sp>
    </p:spTree>
    <p:extLst>
      <p:ext uri="{BB962C8B-B14F-4D97-AF65-F5344CB8AC3E}">
        <p14:creationId xmlns:p14="http://schemas.microsoft.com/office/powerpoint/2010/main" val="19513080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57"/>
          <p:cNvSpPr txBox="1">
            <a:spLocks noGrp="1"/>
          </p:cNvSpPr>
          <p:nvPr>
            <p:ph type="title"/>
          </p:nvPr>
        </p:nvSpPr>
        <p:spPr>
          <a:xfrm>
            <a:off x="1698825" y="1790450"/>
            <a:ext cx="67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a:solidFill>
                  <a:srgbClr val="0000FF"/>
                </a:solidFill>
              </a:rPr>
              <a:t>T</a:t>
            </a:r>
            <a:endParaRPr sz="5400">
              <a:solidFill>
                <a:srgbClr val="0000FF"/>
              </a:solidFill>
            </a:endParaRPr>
          </a:p>
        </p:txBody>
      </p:sp>
      <p:sp>
        <p:nvSpPr>
          <p:cNvPr id="342" name="Google Shape;342;p57"/>
          <p:cNvSpPr txBox="1">
            <a:spLocks noGrp="1"/>
          </p:cNvSpPr>
          <p:nvPr>
            <p:ph type="title"/>
          </p:nvPr>
        </p:nvSpPr>
        <p:spPr>
          <a:xfrm>
            <a:off x="2179300" y="1790450"/>
            <a:ext cx="67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a:solidFill>
                  <a:srgbClr val="0000FF"/>
                </a:solidFill>
              </a:rPr>
              <a:t>H</a:t>
            </a:r>
            <a:endParaRPr sz="5400">
              <a:solidFill>
                <a:srgbClr val="0000FF"/>
              </a:solidFill>
            </a:endParaRPr>
          </a:p>
        </p:txBody>
      </p:sp>
      <p:sp>
        <p:nvSpPr>
          <p:cNvPr id="343" name="Google Shape;343;p57"/>
          <p:cNvSpPr txBox="1">
            <a:spLocks noGrp="1"/>
          </p:cNvSpPr>
          <p:nvPr>
            <p:ph type="title"/>
          </p:nvPr>
        </p:nvSpPr>
        <p:spPr>
          <a:xfrm>
            <a:off x="2774213" y="1790450"/>
            <a:ext cx="67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solidFill>
                  <a:srgbClr val="0000FF"/>
                </a:solidFill>
              </a:rPr>
              <a:t>A</a:t>
            </a:r>
            <a:endParaRPr sz="5400" dirty="0">
              <a:solidFill>
                <a:srgbClr val="0000FF"/>
              </a:solidFill>
            </a:endParaRPr>
          </a:p>
        </p:txBody>
      </p:sp>
      <p:sp>
        <p:nvSpPr>
          <p:cNvPr id="344" name="Google Shape;344;p57"/>
          <p:cNvSpPr txBox="1">
            <a:spLocks noGrp="1"/>
          </p:cNvSpPr>
          <p:nvPr>
            <p:ph type="title"/>
          </p:nvPr>
        </p:nvSpPr>
        <p:spPr>
          <a:xfrm>
            <a:off x="3309625" y="1790450"/>
            <a:ext cx="67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a:solidFill>
                  <a:srgbClr val="0000FF"/>
                </a:solidFill>
              </a:rPr>
              <a:t>N</a:t>
            </a:r>
            <a:endParaRPr sz="5400">
              <a:solidFill>
                <a:srgbClr val="0000FF"/>
              </a:solidFill>
            </a:endParaRPr>
          </a:p>
        </p:txBody>
      </p:sp>
      <p:sp>
        <p:nvSpPr>
          <p:cNvPr id="345" name="Google Shape;345;p57"/>
          <p:cNvSpPr txBox="1">
            <a:spLocks noGrp="1"/>
          </p:cNvSpPr>
          <p:nvPr>
            <p:ph type="title"/>
          </p:nvPr>
        </p:nvSpPr>
        <p:spPr>
          <a:xfrm>
            <a:off x="3897300" y="1790450"/>
            <a:ext cx="674700" cy="941400"/>
          </a:xfrm>
          <a:prstGeom prst="rect">
            <a:avLst/>
          </a:prstGeom>
        </p:spPr>
        <p:txBody>
          <a:bodyPr spcFirstLastPara="1" wrap="square" lIns="91425" tIns="91425" rIns="91425" bIns="91425" anchor="t" anchorCtr="0">
            <a:noAutofit/>
          </a:bodyPr>
          <a:lstStyle/>
          <a:p>
            <a:pPr lvl="0"/>
            <a:r>
              <a:rPr lang="en" sz="5400" dirty="0">
                <a:solidFill>
                  <a:srgbClr val="0000FF"/>
                </a:solidFill>
              </a:rPr>
              <a:t>K</a:t>
            </a:r>
            <a:endParaRPr sz="5400" dirty="0">
              <a:solidFill>
                <a:schemeClr val="tx1">
                  <a:lumMod val="75000"/>
                  <a:lumOff val="25000"/>
                </a:schemeClr>
              </a:solidFill>
            </a:endParaRPr>
          </a:p>
        </p:txBody>
      </p:sp>
      <p:sp>
        <p:nvSpPr>
          <p:cNvPr id="346" name="Google Shape;346;p57"/>
          <p:cNvSpPr txBox="1">
            <a:spLocks noGrp="1"/>
          </p:cNvSpPr>
          <p:nvPr>
            <p:ph type="title"/>
          </p:nvPr>
        </p:nvSpPr>
        <p:spPr>
          <a:xfrm>
            <a:off x="5007675" y="1790450"/>
            <a:ext cx="67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a:solidFill>
                  <a:srgbClr val="0000FF"/>
                </a:solidFill>
              </a:rPr>
              <a:t>Y</a:t>
            </a:r>
            <a:endParaRPr sz="5400">
              <a:solidFill>
                <a:srgbClr val="0000FF"/>
              </a:solidFill>
            </a:endParaRPr>
          </a:p>
        </p:txBody>
      </p:sp>
      <p:sp>
        <p:nvSpPr>
          <p:cNvPr id="347" name="Google Shape;347;p57"/>
          <p:cNvSpPr txBox="1">
            <a:spLocks noGrp="1"/>
          </p:cNvSpPr>
          <p:nvPr>
            <p:ph type="title"/>
          </p:nvPr>
        </p:nvSpPr>
        <p:spPr>
          <a:xfrm>
            <a:off x="5502475" y="1790450"/>
            <a:ext cx="67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a:solidFill>
                  <a:srgbClr val="0000FF"/>
                </a:solidFill>
              </a:rPr>
              <a:t>O</a:t>
            </a:r>
            <a:endParaRPr sz="5400">
              <a:solidFill>
                <a:srgbClr val="0000FF"/>
              </a:solidFill>
            </a:endParaRPr>
          </a:p>
        </p:txBody>
      </p:sp>
      <p:sp>
        <p:nvSpPr>
          <p:cNvPr id="348" name="Google Shape;348;p57"/>
          <p:cNvSpPr txBox="1">
            <a:spLocks noGrp="1"/>
          </p:cNvSpPr>
          <p:nvPr>
            <p:ph type="title"/>
          </p:nvPr>
        </p:nvSpPr>
        <p:spPr>
          <a:xfrm>
            <a:off x="6109950" y="1790450"/>
            <a:ext cx="67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a:solidFill>
                  <a:srgbClr val="0000FF"/>
                </a:solidFill>
              </a:rPr>
              <a:t>U</a:t>
            </a:r>
            <a:endParaRPr sz="5400">
              <a:solidFill>
                <a:srgbClr val="0000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341"/>
                                        </p:tgtEl>
                                        <p:attrNameLst>
                                          <p:attrName>style.visibility</p:attrName>
                                        </p:attrNameLst>
                                      </p:cBhvr>
                                      <p:to>
                                        <p:strVal val="visible"/>
                                      </p:to>
                                    </p:set>
                                    <p:anim calcmode="lin" valueType="num">
                                      <p:cBhvr additive="base">
                                        <p:cTn id="7" dur="200"/>
                                        <p:tgtEl>
                                          <p:spTgt spid="341"/>
                                        </p:tgtEl>
                                        <p:attrNameLst>
                                          <p:attrName>ppt_y</p:attrName>
                                        </p:attrNameLst>
                                      </p:cBhvr>
                                      <p:tavLst>
                                        <p:tav tm="0">
                                          <p:val>
                                            <p:strVal val="#ppt_y-1"/>
                                          </p:val>
                                        </p:tav>
                                        <p:tav tm="100000">
                                          <p:val>
                                            <p:strVal val="#ppt_y"/>
                                          </p:val>
                                        </p:tav>
                                      </p:tavLst>
                                    </p:anim>
                                  </p:childTnLst>
                                </p:cTn>
                              </p:par>
                            </p:childTnLst>
                          </p:cTn>
                        </p:par>
                        <p:par>
                          <p:cTn id="8" fill="hold">
                            <p:stCondLst>
                              <p:cond delay="200"/>
                            </p:stCondLst>
                            <p:childTnLst>
                              <p:par>
                                <p:cTn id="9" presetID="2" presetClass="entr" presetSubtype="4" fill="hold" nodeType="afterEffect">
                                  <p:stCondLst>
                                    <p:cond delay="0"/>
                                  </p:stCondLst>
                                  <p:childTnLst>
                                    <p:set>
                                      <p:cBhvr>
                                        <p:cTn id="10" dur="1" fill="hold">
                                          <p:stCondLst>
                                            <p:cond delay="0"/>
                                          </p:stCondLst>
                                        </p:cTn>
                                        <p:tgtEl>
                                          <p:spTgt spid="342"/>
                                        </p:tgtEl>
                                        <p:attrNameLst>
                                          <p:attrName>style.visibility</p:attrName>
                                        </p:attrNameLst>
                                      </p:cBhvr>
                                      <p:to>
                                        <p:strVal val="visible"/>
                                      </p:to>
                                    </p:set>
                                    <p:anim calcmode="lin" valueType="num">
                                      <p:cBhvr additive="base">
                                        <p:cTn id="11" dur="300"/>
                                        <p:tgtEl>
                                          <p:spTgt spid="342"/>
                                        </p:tgtEl>
                                        <p:attrNameLst>
                                          <p:attrName>ppt_y</p:attrName>
                                        </p:attrNameLst>
                                      </p:cBhvr>
                                      <p:tavLst>
                                        <p:tav tm="0">
                                          <p:val>
                                            <p:strVal val="#ppt_y+1"/>
                                          </p:val>
                                        </p:tav>
                                        <p:tav tm="100000">
                                          <p:val>
                                            <p:strVal val="#ppt_y"/>
                                          </p:val>
                                        </p:tav>
                                      </p:tavLst>
                                    </p:anim>
                                  </p:childTnLst>
                                </p:cTn>
                              </p:par>
                            </p:childTnLst>
                          </p:cTn>
                        </p:par>
                        <p:par>
                          <p:cTn id="12" fill="hold">
                            <p:stCondLst>
                              <p:cond delay="500"/>
                            </p:stCondLst>
                            <p:childTnLst>
                              <p:par>
                                <p:cTn id="13" presetID="2" presetClass="entr" presetSubtype="1" fill="hold" nodeType="afterEffect">
                                  <p:stCondLst>
                                    <p:cond delay="0"/>
                                  </p:stCondLst>
                                  <p:childTnLst>
                                    <p:set>
                                      <p:cBhvr>
                                        <p:cTn id="14" dur="1" fill="hold">
                                          <p:stCondLst>
                                            <p:cond delay="0"/>
                                          </p:stCondLst>
                                        </p:cTn>
                                        <p:tgtEl>
                                          <p:spTgt spid="343"/>
                                        </p:tgtEl>
                                        <p:attrNameLst>
                                          <p:attrName>style.visibility</p:attrName>
                                        </p:attrNameLst>
                                      </p:cBhvr>
                                      <p:to>
                                        <p:strVal val="visible"/>
                                      </p:to>
                                    </p:set>
                                    <p:anim calcmode="lin" valueType="num">
                                      <p:cBhvr additive="base">
                                        <p:cTn id="15" dur="300"/>
                                        <p:tgtEl>
                                          <p:spTgt spid="343"/>
                                        </p:tgtEl>
                                        <p:attrNameLst>
                                          <p:attrName>ppt_y</p:attrName>
                                        </p:attrNameLst>
                                      </p:cBhvr>
                                      <p:tavLst>
                                        <p:tav tm="0">
                                          <p:val>
                                            <p:strVal val="#ppt_y-1"/>
                                          </p:val>
                                        </p:tav>
                                        <p:tav tm="100000">
                                          <p:val>
                                            <p:strVal val="#ppt_y"/>
                                          </p:val>
                                        </p:tav>
                                      </p:tavLst>
                                    </p:anim>
                                  </p:childTnLst>
                                </p:cTn>
                              </p:par>
                            </p:childTnLst>
                          </p:cTn>
                        </p:par>
                        <p:par>
                          <p:cTn id="16" fill="hold">
                            <p:stCondLst>
                              <p:cond delay="800"/>
                            </p:stCondLst>
                            <p:childTnLst>
                              <p:par>
                                <p:cTn id="17" presetID="2" presetClass="entr" presetSubtype="4" fill="hold" nodeType="afterEffect">
                                  <p:stCondLst>
                                    <p:cond delay="0"/>
                                  </p:stCondLst>
                                  <p:childTnLst>
                                    <p:set>
                                      <p:cBhvr>
                                        <p:cTn id="18" dur="1" fill="hold">
                                          <p:stCondLst>
                                            <p:cond delay="0"/>
                                          </p:stCondLst>
                                        </p:cTn>
                                        <p:tgtEl>
                                          <p:spTgt spid="344"/>
                                        </p:tgtEl>
                                        <p:attrNameLst>
                                          <p:attrName>style.visibility</p:attrName>
                                        </p:attrNameLst>
                                      </p:cBhvr>
                                      <p:to>
                                        <p:strVal val="visible"/>
                                      </p:to>
                                    </p:set>
                                    <p:anim calcmode="lin" valueType="num">
                                      <p:cBhvr additive="base">
                                        <p:cTn id="19" dur="300"/>
                                        <p:tgtEl>
                                          <p:spTgt spid="344"/>
                                        </p:tgtEl>
                                        <p:attrNameLst>
                                          <p:attrName>ppt_y</p:attrName>
                                        </p:attrNameLst>
                                      </p:cBhvr>
                                      <p:tavLst>
                                        <p:tav tm="0">
                                          <p:val>
                                            <p:strVal val="#ppt_y+1"/>
                                          </p:val>
                                        </p:tav>
                                        <p:tav tm="100000">
                                          <p:val>
                                            <p:strVal val="#ppt_y"/>
                                          </p:val>
                                        </p:tav>
                                      </p:tavLst>
                                    </p:anim>
                                  </p:childTnLst>
                                </p:cTn>
                              </p:par>
                            </p:childTnLst>
                          </p:cTn>
                        </p:par>
                        <p:par>
                          <p:cTn id="20" fill="hold">
                            <p:stCondLst>
                              <p:cond delay="1100"/>
                            </p:stCondLst>
                            <p:childTnLst>
                              <p:par>
                                <p:cTn id="21" presetID="2" presetClass="entr" presetSubtype="1" fill="hold" nodeType="afterEffect">
                                  <p:stCondLst>
                                    <p:cond delay="0"/>
                                  </p:stCondLst>
                                  <p:childTnLst>
                                    <p:set>
                                      <p:cBhvr>
                                        <p:cTn id="22" dur="1" fill="hold">
                                          <p:stCondLst>
                                            <p:cond delay="0"/>
                                          </p:stCondLst>
                                        </p:cTn>
                                        <p:tgtEl>
                                          <p:spTgt spid="345"/>
                                        </p:tgtEl>
                                        <p:attrNameLst>
                                          <p:attrName>style.visibility</p:attrName>
                                        </p:attrNameLst>
                                      </p:cBhvr>
                                      <p:to>
                                        <p:strVal val="visible"/>
                                      </p:to>
                                    </p:set>
                                    <p:anim calcmode="lin" valueType="num">
                                      <p:cBhvr additive="base">
                                        <p:cTn id="23" dur="300"/>
                                        <p:tgtEl>
                                          <p:spTgt spid="345"/>
                                        </p:tgtEl>
                                        <p:attrNameLst>
                                          <p:attrName>ppt_y</p:attrName>
                                        </p:attrNameLst>
                                      </p:cBhvr>
                                      <p:tavLst>
                                        <p:tav tm="0">
                                          <p:val>
                                            <p:strVal val="#ppt_y-1"/>
                                          </p:val>
                                        </p:tav>
                                        <p:tav tm="100000">
                                          <p:val>
                                            <p:strVal val="#ppt_y"/>
                                          </p:val>
                                        </p:tav>
                                      </p:tavLst>
                                    </p:anim>
                                  </p:childTnLst>
                                </p:cTn>
                              </p:par>
                            </p:childTnLst>
                          </p:cTn>
                        </p:par>
                        <p:par>
                          <p:cTn id="24" fill="hold">
                            <p:stCondLst>
                              <p:cond delay="1400"/>
                            </p:stCondLst>
                            <p:childTnLst>
                              <p:par>
                                <p:cTn id="25" presetID="2" presetClass="entr" presetSubtype="4" fill="hold" nodeType="afterEffect">
                                  <p:stCondLst>
                                    <p:cond delay="0"/>
                                  </p:stCondLst>
                                  <p:childTnLst>
                                    <p:set>
                                      <p:cBhvr>
                                        <p:cTn id="26" dur="1" fill="hold">
                                          <p:stCondLst>
                                            <p:cond delay="0"/>
                                          </p:stCondLst>
                                        </p:cTn>
                                        <p:tgtEl>
                                          <p:spTgt spid="346"/>
                                        </p:tgtEl>
                                        <p:attrNameLst>
                                          <p:attrName>style.visibility</p:attrName>
                                        </p:attrNameLst>
                                      </p:cBhvr>
                                      <p:to>
                                        <p:strVal val="visible"/>
                                      </p:to>
                                    </p:set>
                                    <p:anim calcmode="lin" valueType="num">
                                      <p:cBhvr additive="base">
                                        <p:cTn id="27" dur="300"/>
                                        <p:tgtEl>
                                          <p:spTgt spid="346"/>
                                        </p:tgtEl>
                                        <p:attrNameLst>
                                          <p:attrName>ppt_y</p:attrName>
                                        </p:attrNameLst>
                                      </p:cBhvr>
                                      <p:tavLst>
                                        <p:tav tm="0">
                                          <p:val>
                                            <p:strVal val="#ppt_y+1"/>
                                          </p:val>
                                        </p:tav>
                                        <p:tav tm="100000">
                                          <p:val>
                                            <p:strVal val="#ppt_y"/>
                                          </p:val>
                                        </p:tav>
                                      </p:tavLst>
                                    </p:anim>
                                  </p:childTnLst>
                                </p:cTn>
                              </p:par>
                            </p:childTnLst>
                          </p:cTn>
                        </p:par>
                        <p:par>
                          <p:cTn id="28" fill="hold">
                            <p:stCondLst>
                              <p:cond delay="1700"/>
                            </p:stCondLst>
                            <p:childTnLst>
                              <p:par>
                                <p:cTn id="29" presetID="2" presetClass="entr" presetSubtype="1" fill="hold" nodeType="afterEffect">
                                  <p:stCondLst>
                                    <p:cond delay="0"/>
                                  </p:stCondLst>
                                  <p:childTnLst>
                                    <p:set>
                                      <p:cBhvr>
                                        <p:cTn id="30" dur="1" fill="hold">
                                          <p:stCondLst>
                                            <p:cond delay="0"/>
                                          </p:stCondLst>
                                        </p:cTn>
                                        <p:tgtEl>
                                          <p:spTgt spid="347"/>
                                        </p:tgtEl>
                                        <p:attrNameLst>
                                          <p:attrName>style.visibility</p:attrName>
                                        </p:attrNameLst>
                                      </p:cBhvr>
                                      <p:to>
                                        <p:strVal val="visible"/>
                                      </p:to>
                                    </p:set>
                                    <p:anim calcmode="lin" valueType="num">
                                      <p:cBhvr additive="base">
                                        <p:cTn id="31" dur="300"/>
                                        <p:tgtEl>
                                          <p:spTgt spid="347"/>
                                        </p:tgtEl>
                                        <p:attrNameLst>
                                          <p:attrName>ppt_y</p:attrName>
                                        </p:attrNameLst>
                                      </p:cBhvr>
                                      <p:tavLst>
                                        <p:tav tm="0">
                                          <p:val>
                                            <p:strVal val="#ppt_y-1"/>
                                          </p:val>
                                        </p:tav>
                                        <p:tav tm="100000">
                                          <p:val>
                                            <p:strVal val="#ppt_y"/>
                                          </p:val>
                                        </p:tav>
                                      </p:tavLst>
                                    </p:anim>
                                  </p:childTnLst>
                                </p:cTn>
                              </p:par>
                            </p:childTnLst>
                          </p:cTn>
                        </p:par>
                        <p:par>
                          <p:cTn id="32" fill="hold">
                            <p:stCondLst>
                              <p:cond delay="2000"/>
                            </p:stCondLst>
                            <p:childTnLst>
                              <p:par>
                                <p:cTn id="33" presetID="2" presetClass="entr" presetSubtype="4" fill="hold" nodeType="afterEffect">
                                  <p:stCondLst>
                                    <p:cond delay="0"/>
                                  </p:stCondLst>
                                  <p:childTnLst>
                                    <p:set>
                                      <p:cBhvr>
                                        <p:cTn id="34" dur="1" fill="hold">
                                          <p:stCondLst>
                                            <p:cond delay="0"/>
                                          </p:stCondLst>
                                        </p:cTn>
                                        <p:tgtEl>
                                          <p:spTgt spid="348"/>
                                        </p:tgtEl>
                                        <p:attrNameLst>
                                          <p:attrName>style.visibility</p:attrName>
                                        </p:attrNameLst>
                                      </p:cBhvr>
                                      <p:to>
                                        <p:strVal val="visible"/>
                                      </p:to>
                                    </p:set>
                                    <p:anim calcmode="lin" valueType="num">
                                      <p:cBhvr additive="base">
                                        <p:cTn id="35" dur="300"/>
                                        <p:tgtEl>
                                          <p:spTgt spid="3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9"/>
          <p:cNvSpPr txBox="1">
            <a:spLocks noGrp="1"/>
          </p:cNvSpPr>
          <p:nvPr>
            <p:ph type="title"/>
          </p:nvPr>
        </p:nvSpPr>
        <p:spPr>
          <a:xfrm>
            <a:off x="700770" y="486563"/>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FF"/>
                </a:solidFill>
              </a:rPr>
              <a:t>EXISTING SYSTEM</a:t>
            </a:r>
            <a:endParaRPr dirty="0">
              <a:solidFill>
                <a:srgbClr val="0000FF"/>
              </a:solidFill>
            </a:endParaRPr>
          </a:p>
        </p:txBody>
      </p:sp>
      <p:sp>
        <p:nvSpPr>
          <p:cNvPr id="182" name="Google Shape;182;p39"/>
          <p:cNvSpPr txBox="1">
            <a:spLocks noGrp="1"/>
          </p:cNvSpPr>
          <p:nvPr>
            <p:ph type="body" idx="1"/>
          </p:nvPr>
        </p:nvSpPr>
        <p:spPr>
          <a:xfrm>
            <a:off x="573292" y="1110853"/>
            <a:ext cx="7227000" cy="1768079"/>
          </a:xfrm>
          <a:prstGeom prst="rect">
            <a:avLst/>
          </a:prstGeom>
        </p:spPr>
        <p:txBody>
          <a:bodyPr spcFirstLastPara="1" wrap="square" lIns="91425" tIns="91425" rIns="91425" bIns="91425" anchor="ctr" anchorCtr="0">
            <a:noAutofit/>
          </a:bodyPr>
          <a:lstStyle/>
          <a:p>
            <a:pPr marL="0" lvl="0" indent="0" algn="just" rtl="0">
              <a:lnSpc>
                <a:spcPct val="115000"/>
              </a:lnSpc>
              <a:spcBef>
                <a:spcPts val="1000"/>
              </a:spcBef>
              <a:spcAft>
                <a:spcPts val="0"/>
              </a:spcAft>
              <a:buNone/>
            </a:pPr>
            <a:endParaRPr sz="1200" b="1" dirty="0">
              <a:solidFill>
                <a:schemeClr val="dk1"/>
              </a:solidFill>
            </a:endParaRPr>
          </a:p>
          <a:p>
            <a:pPr marL="457200" lvl="0" indent="-304800" algn="just" rtl="0">
              <a:lnSpc>
                <a:spcPct val="115000"/>
              </a:lnSpc>
              <a:spcBef>
                <a:spcPts val="1600"/>
              </a:spcBef>
              <a:spcAft>
                <a:spcPts val="0"/>
              </a:spcAft>
              <a:buClr>
                <a:schemeClr val="dk1"/>
              </a:buClr>
              <a:buSzPts val="1200"/>
              <a:buChar char="●"/>
            </a:pPr>
            <a:r>
              <a:rPr lang="en" sz="1200" b="1" dirty="0">
                <a:solidFill>
                  <a:schemeClr val="dk1"/>
                </a:solidFill>
              </a:rPr>
              <a:t>According to system proposed by </a:t>
            </a:r>
            <a:r>
              <a:rPr lang="en-US" sz="1200" b="1" dirty="0">
                <a:solidFill>
                  <a:schemeClr val="accent6"/>
                </a:solidFill>
              </a:rPr>
              <a:t>Manav et al. which is an Android based mobile application that takes care of updating the farmers, regarding agricultural products. However, the system is good in providing the instant update to the farmer but the version is only in the English language, which is the limitation of the system.</a:t>
            </a:r>
            <a:endParaRPr lang="en" sz="1200" b="1" dirty="0">
              <a:solidFill>
                <a:schemeClr val="accent6"/>
              </a:solidFill>
            </a:endParaRPr>
          </a:p>
          <a:p>
            <a:pPr marL="457200" lvl="0" indent="-304800" algn="just" rtl="0">
              <a:lnSpc>
                <a:spcPct val="115000"/>
              </a:lnSpc>
              <a:spcBef>
                <a:spcPts val="1000"/>
              </a:spcBef>
              <a:spcAft>
                <a:spcPts val="0"/>
              </a:spcAft>
              <a:buClr>
                <a:schemeClr val="dk1"/>
              </a:buClr>
              <a:buSzPts val="1200"/>
              <a:buChar char="●"/>
            </a:pPr>
            <a:r>
              <a:rPr lang="en-US" sz="1200" b="1" dirty="0">
                <a:solidFill>
                  <a:schemeClr val="accent6"/>
                </a:solidFill>
              </a:rPr>
              <a:t>Most of the time Farmers fail to get proper price for their crops, due to less availability of proper marketing resources and platform.</a:t>
            </a:r>
          </a:p>
          <a:p>
            <a:pPr marL="457200" lvl="0" indent="-304800" algn="just" rtl="0">
              <a:lnSpc>
                <a:spcPct val="115000"/>
              </a:lnSpc>
              <a:spcBef>
                <a:spcPts val="1000"/>
              </a:spcBef>
              <a:spcAft>
                <a:spcPts val="0"/>
              </a:spcAft>
              <a:buClr>
                <a:schemeClr val="dk1"/>
              </a:buClr>
              <a:buSzPts val="1200"/>
              <a:buChar char="●"/>
            </a:pPr>
            <a:r>
              <a:rPr lang="en-US" sz="1200" b="1" dirty="0">
                <a:solidFill>
                  <a:schemeClr val="accent6"/>
                </a:solidFill>
              </a:rPr>
              <a:t>Disputes in supply chain management.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40"/>
          <p:cNvSpPr txBox="1">
            <a:spLocks noGrp="1"/>
          </p:cNvSpPr>
          <p:nvPr>
            <p:ph type="title"/>
          </p:nvPr>
        </p:nvSpPr>
        <p:spPr>
          <a:xfrm>
            <a:off x="201525" y="320907"/>
            <a:ext cx="7507500" cy="86495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0000FF"/>
                </a:solidFill>
              </a:rPr>
              <a:t>DISADVANTAGES OF EXISTING SYSTEM</a:t>
            </a:r>
            <a:endParaRPr dirty="0">
              <a:solidFill>
                <a:srgbClr val="0000FF"/>
              </a:solidFill>
            </a:endParaRPr>
          </a:p>
          <a:p>
            <a:pPr marL="0" lvl="0" indent="0" algn="ctr" rtl="0">
              <a:spcBef>
                <a:spcPts val="0"/>
              </a:spcBef>
              <a:spcAft>
                <a:spcPts val="0"/>
              </a:spcAft>
              <a:buNone/>
            </a:pPr>
            <a:endParaRPr dirty="0">
              <a:solidFill>
                <a:srgbClr val="0000FF"/>
              </a:solidFill>
            </a:endParaRPr>
          </a:p>
        </p:txBody>
      </p:sp>
      <p:sp>
        <p:nvSpPr>
          <p:cNvPr id="3" name="TextBox 2">
            <a:extLst>
              <a:ext uri="{FF2B5EF4-FFF2-40B4-BE49-F238E27FC236}">
                <a16:creationId xmlns:a16="http://schemas.microsoft.com/office/drawing/2014/main" id="{0FDC8FD2-55AB-07E0-D4C5-7D8814C77ECD}"/>
              </a:ext>
            </a:extLst>
          </p:cNvPr>
          <p:cNvSpPr txBox="1"/>
          <p:nvPr/>
        </p:nvSpPr>
        <p:spPr>
          <a:xfrm>
            <a:off x="771525" y="1200150"/>
            <a:ext cx="7429500" cy="2811026"/>
          </a:xfrm>
          <a:prstGeom prst="rect">
            <a:avLst/>
          </a:prstGeom>
          <a:noFill/>
        </p:spPr>
        <p:txBody>
          <a:bodyPr wrap="square">
            <a:spAutoFit/>
          </a:bodyPr>
          <a:lstStyle/>
          <a:p>
            <a:pPr marL="342900" lvl="0" indent="-342900" algn="just">
              <a:spcAft>
                <a:spcPts val="1000"/>
              </a:spcAft>
              <a:buFont typeface="Wingdings" panose="05000000000000000000" pitchFamily="2" charset="2"/>
              <a:buChar char=""/>
            </a:pPr>
            <a:r>
              <a:rPr lang="en-US" sz="1200" b="1" dirty="0">
                <a:effectLst/>
                <a:latin typeface="Montserrat" panose="00000500000000000000" pitchFamily="2" charset="0"/>
                <a:ea typeface="Times New Roman" panose="02020603050405020304" pitchFamily="18" charset="0"/>
                <a:cs typeface="Gautami" panose="020B0502040204020203" pitchFamily="34" charset="0"/>
              </a:rPr>
              <a:t>Transaction depends on third party.</a:t>
            </a:r>
          </a:p>
          <a:p>
            <a:pPr marL="342900" lvl="0" indent="-342900" algn="just">
              <a:spcAft>
                <a:spcPts val="1000"/>
              </a:spcAft>
              <a:buFont typeface="Wingdings" panose="05000000000000000000" pitchFamily="2" charset="2"/>
              <a:buChar char=""/>
            </a:pPr>
            <a:r>
              <a:rPr lang="en-US" sz="1200" b="1" dirty="0">
                <a:solidFill>
                  <a:schemeClr val="dk1"/>
                </a:solidFill>
                <a:latin typeface="Montserrat" panose="00000500000000000000" pitchFamily="2" charset="0"/>
              </a:rPr>
              <a:t>Intermediate disputes due to middle men</a:t>
            </a:r>
            <a:r>
              <a:rPr lang="en-US" sz="1200" b="1" dirty="0">
                <a:solidFill>
                  <a:schemeClr val="dk1"/>
                </a:solidFill>
                <a:latin typeface="Montserrat" panose="00000500000000000000" pitchFamily="2" charset="0"/>
                <a:cs typeface="Gautami" panose="020B0502040204020203" pitchFamily="34" charset="0"/>
              </a:rPr>
              <a:t>.</a:t>
            </a:r>
            <a:endParaRPr lang="en-IN" sz="1200" b="1" dirty="0">
              <a:effectLst/>
              <a:latin typeface="Montserrat" panose="00000500000000000000" pitchFamily="2" charset="0"/>
              <a:ea typeface="Times New Roman" panose="02020603050405020304" pitchFamily="18" charset="0"/>
              <a:cs typeface="Gautami" panose="020B0502040204020203" pitchFamily="34" charset="0"/>
            </a:endParaRPr>
          </a:p>
          <a:p>
            <a:pPr marL="285750" lvl="1" indent="-285750" algn="just">
              <a:buFont typeface="Wingdings" panose="05000000000000000000" pitchFamily="2" charset="2"/>
              <a:buChar char="Ø"/>
            </a:pPr>
            <a:r>
              <a:rPr lang="en-US" sz="1200" b="1" dirty="0">
                <a:effectLst/>
                <a:latin typeface="Montserrat" panose="00000500000000000000" pitchFamily="2" charset="0"/>
                <a:ea typeface="Times New Roman" panose="02020603050405020304" pitchFamily="18" charset="0"/>
              </a:rPr>
              <a:t> Data stored in local servers it means data may be not secure</a:t>
            </a:r>
          </a:p>
          <a:p>
            <a:pPr marL="285750" lvl="1" indent="-285750" algn="just">
              <a:buFont typeface="Wingdings" panose="05000000000000000000" pitchFamily="2" charset="2"/>
              <a:buChar char="Ø"/>
            </a:pPr>
            <a:endParaRPr lang="en-US" sz="1200" b="1" dirty="0">
              <a:latin typeface="Montserrat" panose="00000500000000000000" pitchFamily="2" charset="0"/>
            </a:endParaRPr>
          </a:p>
          <a:p>
            <a:pPr marL="285750" lvl="1" indent="-285750" algn="just">
              <a:buFont typeface="Wingdings" panose="05000000000000000000" pitchFamily="2" charset="2"/>
              <a:buChar char="Ø"/>
            </a:pPr>
            <a:r>
              <a:rPr lang="en-US" sz="1200" b="1" dirty="0">
                <a:latin typeface="Montserrat" panose="00000500000000000000" pitchFamily="2" charset="0"/>
              </a:rPr>
              <a:t> Tampered Transactions</a:t>
            </a:r>
          </a:p>
          <a:p>
            <a:pPr marL="285750" lvl="1" indent="-285750" algn="just">
              <a:buFont typeface="Wingdings" panose="05000000000000000000" pitchFamily="2" charset="2"/>
              <a:buChar char="Ø"/>
            </a:pPr>
            <a:endParaRPr lang="en-US" sz="1200" b="1" dirty="0">
              <a:latin typeface="Montserrat" panose="00000500000000000000" pitchFamily="2" charset="0"/>
            </a:endParaRPr>
          </a:p>
          <a:p>
            <a:pPr marL="285750" lvl="1" indent="-285750" algn="just">
              <a:buFont typeface="Wingdings" panose="05000000000000000000" pitchFamily="2" charset="2"/>
              <a:buChar char="Ø"/>
            </a:pPr>
            <a:r>
              <a:rPr lang="en-US" sz="1200" b="1" dirty="0">
                <a:latin typeface="Montserrat" panose="00000500000000000000" pitchFamily="2" charset="0"/>
              </a:rPr>
              <a:t> Centralized System</a:t>
            </a:r>
          </a:p>
          <a:p>
            <a:pPr marL="285750" lvl="1" indent="-285750" algn="just">
              <a:buFont typeface="Wingdings" panose="05000000000000000000" pitchFamily="2" charset="2"/>
              <a:buChar char="Ø"/>
            </a:pPr>
            <a:endParaRPr lang="en-US" sz="1200" b="1" dirty="0">
              <a:latin typeface="Montserrat" panose="00000500000000000000" pitchFamily="2" charset="0"/>
            </a:endParaRPr>
          </a:p>
          <a:p>
            <a:pPr marL="285750" lvl="1" indent="-285750" algn="just">
              <a:buFont typeface="Wingdings" panose="05000000000000000000" pitchFamily="2" charset="2"/>
              <a:buChar char="Ø"/>
            </a:pPr>
            <a:r>
              <a:rPr lang="en-IN" sz="1200" b="1" dirty="0">
                <a:latin typeface="Montserrat" panose="00000500000000000000" pitchFamily="2" charset="0"/>
              </a:rPr>
              <a:t> Low Efficiency</a:t>
            </a:r>
          </a:p>
          <a:p>
            <a:pPr marL="285750" lvl="1" indent="-285750" algn="just">
              <a:buFont typeface="Wingdings" panose="05000000000000000000" pitchFamily="2" charset="2"/>
              <a:buChar char="Ø"/>
            </a:pPr>
            <a:endParaRPr lang="en-IN" sz="1200" b="1" dirty="0">
              <a:latin typeface="Montserrat" panose="00000500000000000000" pitchFamily="2" charset="0"/>
            </a:endParaRPr>
          </a:p>
          <a:p>
            <a:pPr marL="285750" lvl="1" indent="-285750" algn="just">
              <a:buFont typeface="Wingdings" panose="05000000000000000000" pitchFamily="2" charset="2"/>
              <a:buChar char="Ø"/>
            </a:pPr>
            <a:r>
              <a:rPr lang="en-IN" sz="1200" b="1" dirty="0">
                <a:latin typeface="Montserrat" panose="00000500000000000000" pitchFamily="2" charset="0"/>
              </a:rPr>
              <a:t> Complex User Interface </a:t>
            </a:r>
          </a:p>
          <a:p>
            <a:pPr marL="285750" indent="-285750">
              <a:buFont typeface="Wingdings" panose="05000000000000000000" pitchFamily="2" charset="2"/>
              <a:buChar char="Ø"/>
            </a:pPr>
            <a:endParaRPr lang="en-IN" b="1" dirty="0">
              <a:latin typeface="Montserrat" panose="00000500000000000000" pitchFamily="2" charset="0"/>
            </a:endParaRPr>
          </a:p>
          <a:p>
            <a:pPr marL="285750" indent="-285750">
              <a:buFont typeface="Wingdings" panose="05000000000000000000" pitchFamily="2" charset="2"/>
              <a:buChar char="Ø"/>
            </a:pPr>
            <a:endParaRPr lang="en-IN" b="1" dirty="0">
              <a:latin typeface="Montserrat" panose="00000500000000000000" pitchFamily="2"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41"/>
          <p:cNvSpPr txBox="1"/>
          <p:nvPr/>
        </p:nvSpPr>
        <p:spPr>
          <a:xfrm>
            <a:off x="733419" y="431012"/>
            <a:ext cx="5298300" cy="83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0000FF"/>
                </a:solidFill>
                <a:latin typeface="Montserrat"/>
                <a:ea typeface="Montserrat"/>
                <a:cs typeface="Montserrat"/>
                <a:sym typeface="Montserrat"/>
              </a:rPr>
              <a:t>PROPOSED SYSTEM</a:t>
            </a:r>
            <a:endParaRPr sz="2400" b="1" dirty="0">
              <a:solidFill>
                <a:srgbClr val="0000FF"/>
              </a:solidFill>
              <a:latin typeface="Montserrat"/>
              <a:ea typeface="Montserrat"/>
              <a:cs typeface="Montserrat"/>
              <a:sym typeface="Montserrat"/>
            </a:endParaRPr>
          </a:p>
        </p:txBody>
      </p:sp>
      <p:sp>
        <p:nvSpPr>
          <p:cNvPr id="200" name="Google Shape;200;p41"/>
          <p:cNvSpPr txBox="1"/>
          <p:nvPr/>
        </p:nvSpPr>
        <p:spPr>
          <a:xfrm>
            <a:off x="583400" y="1059650"/>
            <a:ext cx="8072400" cy="3167100"/>
          </a:xfrm>
          <a:prstGeom prst="rect">
            <a:avLst/>
          </a:prstGeom>
          <a:noFill/>
          <a:ln>
            <a:noFill/>
          </a:ln>
        </p:spPr>
        <p:txBody>
          <a:bodyPr spcFirstLastPara="1" wrap="square" lIns="91425" tIns="91425" rIns="91425" bIns="91425" anchor="t" anchorCtr="0">
            <a:noAutofit/>
          </a:bodyPr>
          <a:lstStyle/>
          <a:p>
            <a:pPr marL="457200" lvl="0" indent="-317500" algn="just" rtl="0">
              <a:spcBef>
                <a:spcPts val="0"/>
              </a:spcBef>
              <a:spcAft>
                <a:spcPts val="0"/>
              </a:spcAft>
              <a:buClr>
                <a:schemeClr val="dk1"/>
              </a:buClr>
              <a:buSzPts val="1400"/>
              <a:buFont typeface="Montserrat"/>
              <a:buChar char="●"/>
            </a:pPr>
            <a:r>
              <a:rPr lang="en-US" sz="1200" b="1" dirty="0">
                <a:solidFill>
                  <a:schemeClr val="accent6"/>
                </a:solidFill>
                <a:effectLst/>
                <a:latin typeface="Montserrat" panose="00000500000000000000" pitchFamily="2" charset="0"/>
                <a:ea typeface="Times New Roman" panose="02020603050405020304" pitchFamily="18" charset="0"/>
              </a:rPr>
              <a:t>The Proposed Farmer’s portal is a single gateway through which the ecommerce activity of crops can be performed</a:t>
            </a:r>
            <a:r>
              <a:rPr lang="en-US" sz="1200" b="1" dirty="0">
                <a:solidFill>
                  <a:schemeClr val="accent6"/>
                </a:solidFill>
                <a:latin typeface="Montserrat" panose="00000500000000000000" pitchFamily="2" charset="0"/>
                <a:ea typeface="Times New Roman" panose="02020603050405020304" pitchFamily="18" charset="0"/>
              </a:rPr>
              <a:t>.</a:t>
            </a:r>
            <a:endParaRPr lang="en-IN" sz="1200" b="1" dirty="0">
              <a:solidFill>
                <a:schemeClr val="accent6"/>
              </a:solidFill>
              <a:latin typeface="Montserrat" panose="00000500000000000000" pitchFamily="2" charset="0"/>
              <a:ea typeface="Montserrat"/>
              <a:cs typeface="Montserrat"/>
              <a:sym typeface="Montserrat"/>
            </a:endParaRPr>
          </a:p>
          <a:p>
            <a:pPr marL="0" lvl="0" indent="0" algn="just" rtl="0">
              <a:spcBef>
                <a:spcPts val="0"/>
              </a:spcBef>
              <a:spcAft>
                <a:spcPts val="0"/>
              </a:spcAft>
              <a:buNone/>
            </a:pPr>
            <a:endParaRPr sz="1200" b="1" dirty="0">
              <a:solidFill>
                <a:schemeClr val="dk1"/>
              </a:solidFill>
              <a:latin typeface="Microsoft PhagsPa" panose="020B0502040204020203" pitchFamily="34" charset="0"/>
              <a:ea typeface="Montserrat"/>
              <a:cs typeface="Montserrat"/>
              <a:sym typeface="Montserrat"/>
            </a:endParaRPr>
          </a:p>
          <a:p>
            <a:pPr marL="457200" lvl="0" indent="-317500" algn="just"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It uses decentralised systems which enables secure environment, and can access it from anywhere and at anytime.</a:t>
            </a:r>
            <a:endParaRPr sz="1200" b="1" dirty="0">
              <a:solidFill>
                <a:schemeClr val="dk1"/>
              </a:solidFill>
              <a:latin typeface="Montserrat"/>
              <a:ea typeface="Montserrat"/>
              <a:cs typeface="Montserrat"/>
              <a:sym typeface="Montserrat"/>
            </a:endParaRPr>
          </a:p>
          <a:p>
            <a:pPr marL="457200" lvl="0" indent="0" algn="just" rtl="0">
              <a:spcBef>
                <a:spcPts val="0"/>
              </a:spcBef>
              <a:spcAft>
                <a:spcPts val="0"/>
              </a:spcAft>
              <a:buNone/>
            </a:pPr>
            <a:endParaRPr sz="1200" b="1" dirty="0">
              <a:solidFill>
                <a:schemeClr val="dk1"/>
              </a:solidFill>
              <a:latin typeface="Montserrat"/>
              <a:ea typeface="Montserrat"/>
              <a:cs typeface="Montserrat"/>
              <a:sym typeface="Montserrat"/>
            </a:endParaRPr>
          </a:p>
          <a:p>
            <a:pPr marL="457200" lvl="0" indent="-317500" algn="just"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Maintains multiple server systems.</a:t>
            </a:r>
            <a:endParaRPr sz="1200" b="1" dirty="0">
              <a:solidFill>
                <a:schemeClr val="dk1"/>
              </a:solidFill>
              <a:latin typeface="Montserrat"/>
              <a:ea typeface="Montserrat"/>
              <a:cs typeface="Montserrat"/>
              <a:sym typeface="Montserrat"/>
            </a:endParaRPr>
          </a:p>
          <a:p>
            <a:pPr marL="0" lvl="0" indent="0" algn="just" rtl="0">
              <a:spcBef>
                <a:spcPts val="0"/>
              </a:spcBef>
              <a:spcAft>
                <a:spcPts val="0"/>
              </a:spcAft>
              <a:buNone/>
            </a:pPr>
            <a:endParaRPr sz="1200" b="1" dirty="0">
              <a:solidFill>
                <a:schemeClr val="dk1"/>
              </a:solidFill>
              <a:latin typeface="Montserrat"/>
              <a:ea typeface="Montserrat"/>
              <a:cs typeface="Montserrat"/>
              <a:sym typeface="Montserrat"/>
            </a:endParaRPr>
          </a:p>
          <a:p>
            <a:pPr marL="457200" lvl="0" indent="-317500" algn="just"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Implements peer-to-peer transactions, coordinations and collaborations based on distributed system databases by means of data encryption and time stamping.</a:t>
            </a:r>
            <a:endParaRPr sz="1200" b="1" dirty="0">
              <a:solidFill>
                <a:schemeClr val="dk1"/>
              </a:solidFill>
              <a:latin typeface="Montserrat"/>
              <a:ea typeface="Montserrat"/>
              <a:cs typeface="Montserrat"/>
              <a:sym typeface="Montserrat"/>
            </a:endParaRPr>
          </a:p>
          <a:p>
            <a:pPr marL="457200" lvl="0" indent="0" algn="just" rtl="0">
              <a:spcBef>
                <a:spcPts val="0"/>
              </a:spcBef>
              <a:spcAft>
                <a:spcPts val="0"/>
              </a:spcAft>
              <a:buNone/>
            </a:pPr>
            <a:endParaRPr sz="1200" b="1" dirty="0">
              <a:solidFill>
                <a:schemeClr val="dk1"/>
              </a:solidFill>
              <a:latin typeface="Montserrat"/>
              <a:ea typeface="Montserrat"/>
              <a:cs typeface="Montserrat"/>
              <a:sym typeface="Montserrat"/>
            </a:endParaRPr>
          </a:p>
          <a:p>
            <a:pPr marL="457200" lvl="0" indent="-317500" algn="just"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Each transaction is verified and added to chain.</a:t>
            </a:r>
            <a:endParaRPr sz="1200" b="1" dirty="0">
              <a:solidFill>
                <a:schemeClr val="dk1"/>
              </a:solidFill>
              <a:latin typeface="Montserrat"/>
              <a:ea typeface="Montserrat"/>
              <a:cs typeface="Montserrat"/>
              <a:sym typeface="Montserrat"/>
            </a:endParaRPr>
          </a:p>
          <a:p>
            <a:pPr marL="457200" lvl="0" indent="0" algn="just" rtl="0">
              <a:spcBef>
                <a:spcPts val="0"/>
              </a:spcBef>
              <a:spcAft>
                <a:spcPts val="0"/>
              </a:spcAft>
              <a:buNone/>
            </a:pPr>
            <a:endParaRPr sz="1200" b="1" dirty="0">
              <a:solidFill>
                <a:schemeClr val="dk1"/>
              </a:solidFill>
              <a:latin typeface="Montserrat"/>
              <a:ea typeface="Montserrat"/>
              <a:cs typeface="Montserrat"/>
              <a:sym typeface="Montserrat"/>
            </a:endParaRPr>
          </a:p>
          <a:p>
            <a:pPr marL="457200" lvl="0" indent="-317500" algn="just"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The blockchain distributed ledger guarantees the fairness and authenticity of transaction and avoids possibility of transaction being tampered.</a:t>
            </a:r>
            <a:endParaRPr sz="1200" b="1" dirty="0">
              <a:solidFill>
                <a:schemeClr val="dk1"/>
              </a:solidFill>
              <a:latin typeface="Montserrat"/>
              <a:ea typeface="Montserrat"/>
              <a:cs typeface="Montserrat"/>
              <a:sym typeface="Montserrat"/>
            </a:endParaRPr>
          </a:p>
          <a:p>
            <a:pPr marL="0" lvl="0" indent="0" algn="just" rtl="0">
              <a:spcBef>
                <a:spcPts val="0"/>
              </a:spcBef>
              <a:spcAft>
                <a:spcPts val="0"/>
              </a:spcAft>
              <a:buNone/>
            </a:pPr>
            <a:endParaRPr dirty="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42"/>
          <p:cNvSpPr txBox="1">
            <a:spLocks noGrp="1"/>
          </p:cNvSpPr>
          <p:nvPr>
            <p:ph type="title"/>
          </p:nvPr>
        </p:nvSpPr>
        <p:spPr>
          <a:xfrm>
            <a:off x="680019" y="433969"/>
            <a:ext cx="68022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FF"/>
                </a:solidFill>
              </a:rPr>
              <a:t>ADVANTAGES OF PROPOSED SYSTEM</a:t>
            </a:r>
            <a:endParaRPr dirty="0">
              <a:solidFill>
                <a:srgbClr val="0000FF"/>
              </a:solidFill>
            </a:endParaRPr>
          </a:p>
        </p:txBody>
      </p:sp>
      <p:sp>
        <p:nvSpPr>
          <p:cNvPr id="206" name="Google Shape;206;p42"/>
          <p:cNvSpPr txBox="1"/>
          <p:nvPr/>
        </p:nvSpPr>
        <p:spPr>
          <a:xfrm>
            <a:off x="566375" y="1207575"/>
            <a:ext cx="4590600" cy="2954625"/>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Faster transactions</a:t>
            </a:r>
            <a:endParaRPr sz="1200" b="1" dirty="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200" b="1" dirty="0">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Immutable records</a:t>
            </a:r>
            <a:endParaRPr sz="1200" b="1" dirty="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200" b="1" dirty="0">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Transparency in supply chain</a:t>
            </a:r>
            <a:endParaRPr sz="1200" b="1" dirty="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200" b="1" dirty="0">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Improved Security</a:t>
            </a:r>
            <a:endParaRPr sz="1200" b="1" dirty="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200" b="1" dirty="0">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IN" sz="1200" b="1" dirty="0">
                <a:solidFill>
                  <a:schemeClr val="dk1"/>
                </a:solidFill>
                <a:latin typeface="Montserrat"/>
                <a:ea typeface="Montserrat"/>
                <a:cs typeface="Montserrat"/>
                <a:sym typeface="Montserrat"/>
              </a:rPr>
              <a:t>H</a:t>
            </a:r>
            <a:r>
              <a:rPr lang="en" sz="1200" b="1" dirty="0">
                <a:solidFill>
                  <a:schemeClr val="dk1"/>
                </a:solidFill>
                <a:latin typeface="Montserrat"/>
                <a:ea typeface="Montserrat"/>
                <a:cs typeface="Montserrat"/>
                <a:sym typeface="Montserrat"/>
              </a:rPr>
              <a:t>igher Fair</a:t>
            </a:r>
            <a:endParaRPr sz="1200" b="1" dirty="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200" b="1" dirty="0">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Removal of  middlemen</a:t>
            </a:r>
            <a:endParaRPr sz="1200" b="1" dirty="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200" b="1" dirty="0">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High accuracy</a:t>
            </a:r>
            <a:endParaRPr sz="1200" b="1" dirty="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200" b="1" dirty="0">
              <a:solidFill>
                <a:schemeClr val="dk1"/>
              </a:solidFill>
              <a:latin typeface="Montserrat"/>
              <a:ea typeface="Montserrat"/>
              <a:cs typeface="Montserrat"/>
              <a:sym typeface="Montserrat"/>
            </a:endParaRPr>
          </a:p>
          <a:p>
            <a:pPr marL="457200" lvl="0" indent="-317500" algn="l" rtl="0">
              <a:spcBef>
                <a:spcPts val="0"/>
              </a:spcBef>
              <a:spcAft>
                <a:spcPts val="0"/>
              </a:spcAft>
              <a:buClr>
                <a:schemeClr val="dk1"/>
              </a:buClr>
              <a:buSzPts val="1400"/>
              <a:buFont typeface="Montserrat"/>
              <a:buChar char="●"/>
            </a:pPr>
            <a:r>
              <a:rPr lang="en" sz="1200" b="1" dirty="0">
                <a:solidFill>
                  <a:schemeClr val="dk1"/>
                </a:solidFill>
                <a:latin typeface="Montserrat"/>
                <a:ea typeface="Montserrat"/>
                <a:cs typeface="Montserrat"/>
                <a:sym typeface="Montserrat"/>
              </a:rPr>
              <a:t>High efficiency</a:t>
            </a:r>
            <a:endParaRPr sz="1200" b="1" dirty="0">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3"/>
          <p:cNvSpPr txBox="1">
            <a:spLocks noGrp="1"/>
          </p:cNvSpPr>
          <p:nvPr>
            <p:ph type="title"/>
          </p:nvPr>
        </p:nvSpPr>
        <p:spPr>
          <a:xfrm>
            <a:off x="938500" y="445025"/>
            <a:ext cx="3426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FF"/>
                </a:solidFill>
              </a:rPr>
              <a:t>       HARDWARE </a:t>
            </a:r>
            <a:endParaRPr dirty="0">
              <a:solidFill>
                <a:srgbClr val="0000FF"/>
              </a:solidFill>
            </a:endParaRPr>
          </a:p>
          <a:p>
            <a:pPr marL="0" lvl="0" indent="0" algn="ctr" rtl="0">
              <a:spcBef>
                <a:spcPts val="0"/>
              </a:spcBef>
              <a:spcAft>
                <a:spcPts val="0"/>
              </a:spcAft>
              <a:buNone/>
            </a:pPr>
            <a:r>
              <a:rPr lang="en" dirty="0">
                <a:solidFill>
                  <a:srgbClr val="0000FF"/>
                </a:solidFill>
              </a:rPr>
              <a:t>REQUIREMENTS</a:t>
            </a:r>
            <a:endParaRPr dirty="0">
              <a:solidFill>
                <a:srgbClr val="0000FF"/>
              </a:solidFill>
            </a:endParaRPr>
          </a:p>
        </p:txBody>
      </p:sp>
      <p:sp>
        <p:nvSpPr>
          <p:cNvPr id="212" name="Google Shape;212;p43"/>
          <p:cNvSpPr txBox="1"/>
          <p:nvPr/>
        </p:nvSpPr>
        <p:spPr>
          <a:xfrm>
            <a:off x="5005250" y="485050"/>
            <a:ext cx="315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ontserrat"/>
              <a:ea typeface="Montserrat"/>
              <a:cs typeface="Montserrat"/>
              <a:sym typeface="Montserrat"/>
            </a:endParaRPr>
          </a:p>
        </p:txBody>
      </p:sp>
      <p:sp>
        <p:nvSpPr>
          <p:cNvPr id="213" name="Google Shape;213;p43"/>
          <p:cNvSpPr txBox="1"/>
          <p:nvPr/>
        </p:nvSpPr>
        <p:spPr>
          <a:xfrm>
            <a:off x="4946675" y="742825"/>
            <a:ext cx="2976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ontserrat"/>
              <a:ea typeface="Montserrat"/>
              <a:cs typeface="Montserrat"/>
              <a:sym typeface="Montserrat"/>
            </a:endParaRPr>
          </a:p>
        </p:txBody>
      </p:sp>
      <p:sp>
        <p:nvSpPr>
          <p:cNvPr id="214" name="Google Shape;214;p43"/>
          <p:cNvSpPr txBox="1"/>
          <p:nvPr/>
        </p:nvSpPr>
        <p:spPr>
          <a:xfrm>
            <a:off x="4659650" y="445025"/>
            <a:ext cx="3641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a:solidFill>
                  <a:srgbClr val="0000FF"/>
                </a:solidFill>
                <a:latin typeface="Montserrat ExtraBold"/>
                <a:ea typeface="Montserrat ExtraBold"/>
                <a:cs typeface="Montserrat ExtraBold"/>
                <a:sym typeface="Montserrat ExtraBold"/>
              </a:rPr>
              <a:t>SOFTWARE </a:t>
            </a:r>
            <a:endParaRPr sz="2400">
              <a:solidFill>
                <a:srgbClr val="0000FF"/>
              </a:solidFill>
              <a:latin typeface="Montserrat ExtraBold"/>
              <a:ea typeface="Montserrat ExtraBold"/>
              <a:cs typeface="Montserrat ExtraBold"/>
              <a:sym typeface="Montserrat ExtraBold"/>
            </a:endParaRPr>
          </a:p>
          <a:p>
            <a:pPr marL="0" lvl="0" indent="0" algn="ctr" rtl="0">
              <a:spcBef>
                <a:spcPts val="0"/>
              </a:spcBef>
              <a:spcAft>
                <a:spcPts val="0"/>
              </a:spcAft>
              <a:buNone/>
            </a:pPr>
            <a:r>
              <a:rPr lang="en" sz="2400">
                <a:solidFill>
                  <a:srgbClr val="0000FF"/>
                </a:solidFill>
                <a:latin typeface="Montserrat ExtraBold"/>
                <a:ea typeface="Montserrat ExtraBold"/>
                <a:cs typeface="Montserrat ExtraBold"/>
                <a:sym typeface="Montserrat ExtraBold"/>
              </a:rPr>
              <a:t>REQUIREMENTS</a:t>
            </a:r>
            <a:endParaRPr sz="2400">
              <a:solidFill>
                <a:srgbClr val="0000FF"/>
              </a:solidFill>
              <a:latin typeface="Montserrat ExtraBold"/>
              <a:ea typeface="Montserrat ExtraBold"/>
              <a:cs typeface="Montserrat ExtraBold"/>
              <a:sym typeface="Montserrat ExtraBold"/>
            </a:endParaRPr>
          </a:p>
        </p:txBody>
      </p:sp>
      <p:sp>
        <p:nvSpPr>
          <p:cNvPr id="215" name="Google Shape;215;p43"/>
          <p:cNvSpPr txBox="1">
            <a:spLocks noGrp="1"/>
          </p:cNvSpPr>
          <p:nvPr>
            <p:ph type="body" idx="4294967295"/>
          </p:nvPr>
        </p:nvSpPr>
        <p:spPr>
          <a:xfrm>
            <a:off x="656625" y="1584125"/>
            <a:ext cx="3939300" cy="12972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dk1"/>
              </a:buClr>
              <a:buSzPts val="1300"/>
              <a:buChar char="●"/>
            </a:pPr>
            <a:r>
              <a:rPr lang="en" sz="1300" b="1" dirty="0">
                <a:solidFill>
                  <a:schemeClr val="dk1"/>
                </a:solidFill>
              </a:rPr>
              <a:t>System        :      i3 or above</a:t>
            </a:r>
            <a:endParaRPr sz="1300" b="1" dirty="0">
              <a:solidFill>
                <a:schemeClr val="dk1"/>
              </a:solidFill>
            </a:endParaRPr>
          </a:p>
          <a:p>
            <a:pPr marL="914400" lvl="0" indent="0" algn="l" rtl="0">
              <a:lnSpc>
                <a:spcPct val="115000"/>
              </a:lnSpc>
              <a:spcBef>
                <a:spcPts val="0"/>
              </a:spcBef>
              <a:spcAft>
                <a:spcPts val="0"/>
              </a:spcAft>
              <a:buNone/>
            </a:pPr>
            <a:endParaRPr sz="1300" b="1" dirty="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b="1" dirty="0">
                <a:solidFill>
                  <a:schemeClr val="dk1"/>
                </a:solidFill>
              </a:rPr>
              <a:t>RAM             :     8GB or above</a:t>
            </a:r>
            <a:endParaRPr sz="1300" b="1" dirty="0">
              <a:solidFill>
                <a:schemeClr val="dk1"/>
              </a:solidFill>
            </a:endParaRPr>
          </a:p>
          <a:p>
            <a:pPr marL="914400" lvl="0" indent="0" algn="l" rtl="0">
              <a:lnSpc>
                <a:spcPct val="115000"/>
              </a:lnSpc>
              <a:spcBef>
                <a:spcPts val="0"/>
              </a:spcBef>
              <a:spcAft>
                <a:spcPts val="0"/>
              </a:spcAft>
              <a:buNone/>
            </a:pPr>
            <a:endParaRPr sz="1300" b="1" dirty="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b="1" dirty="0">
                <a:solidFill>
                  <a:schemeClr val="dk1"/>
                </a:solidFill>
              </a:rPr>
              <a:t>Hard Disk    :     516 GB SSD or above</a:t>
            </a:r>
            <a:endParaRPr sz="1300" b="1" dirty="0">
              <a:solidFill>
                <a:schemeClr val="dk1"/>
              </a:solidFill>
            </a:endParaRPr>
          </a:p>
          <a:p>
            <a:pPr marL="914400" lvl="0" indent="0" algn="l" rtl="0">
              <a:lnSpc>
                <a:spcPct val="115000"/>
              </a:lnSpc>
              <a:spcBef>
                <a:spcPts val="0"/>
              </a:spcBef>
              <a:spcAft>
                <a:spcPts val="0"/>
              </a:spcAft>
              <a:buNone/>
            </a:pPr>
            <a:endParaRPr sz="1300" b="1" dirty="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b="1" dirty="0">
                <a:solidFill>
                  <a:schemeClr val="dk1"/>
                </a:solidFill>
              </a:rPr>
              <a:t>CPU              :     1GHz</a:t>
            </a:r>
            <a:endParaRPr sz="1300" b="1" dirty="0">
              <a:solidFill>
                <a:schemeClr val="dk1"/>
              </a:solidFill>
            </a:endParaRPr>
          </a:p>
        </p:txBody>
      </p:sp>
      <p:sp>
        <p:nvSpPr>
          <p:cNvPr id="216" name="Google Shape;216;p43"/>
          <p:cNvSpPr txBox="1">
            <a:spLocks noGrp="1"/>
          </p:cNvSpPr>
          <p:nvPr>
            <p:ph type="body" idx="4294967295"/>
          </p:nvPr>
        </p:nvSpPr>
        <p:spPr>
          <a:xfrm>
            <a:off x="4659650" y="1584125"/>
            <a:ext cx="4313100" cy="1202100"/>
          </a:xfrm>
          <a:prstGeom prst="rect">
            <a:avLst/>
          </a:prstGeom>
        </p:spPr>
        <p:txBody>
          <a:bodyPr spcFirstLastPara="1" wrap="square" lIns="91425" tIns="91425" rIns="91425" bIns="91425" anchor="t" anchorCtr="0">
            <a:noAutofit/>
          </a:bodyPr>
          <a:lstStyle/>
          <a:p>
            <a:pPr marL="457200" lvl="0" indent="-304800" algn="just" rtl="0">
              <a:lnSpc>
                <a:spcPct val="115000"/>
              </a:lnSpc>
              <a:spcBef>
                <a:spcPts val="0"/>
              </a:spcBef>
              <a:spcAft>
                <a:spcPts val="0"/>
              </a:spcAft>
              <a:buClr>
                <a:schemeClr val="dk1"/>
              </a:buClr>
              <a:buSzPts val="1200"/>
              <a:buChar char="●"/>
            </a:pPr>
            <a:r>
              <a:rPr lang="en" sz="1200" b="1" dirty="0">
                <a:solidFill>
                  <a:schemeClr val="dk1"/>
                </a:solidFill>
              </a:rPr>
              <a:t>Operating system        :   Windows 8 or above.</a:t>
            </a:r>
            <a:endParaRPr sz="1200" b="1" dirty="0">
              <a:solidFill>
                <a:schemeClr val="dk1"/>
              </a:solidFill>
            </a:endParaRPr>
          </a:p>
          <a:p>
            <a:pPr marL="457200" lvl="0" indent="0" algn="just" rtl="0">
              <a:lnSpc>
                <a:spcPct val="115000"/>
              </a:lnSpc>
              <a:spcBef>
                <a:spcPts val="0"/>
              </a:spcBef>
              <a:spcAft>
                <a:spcPts val="0"/>
              </a:spcAft>
              <a:buNone/>
            </a:pPr>
            <a:r>
              <a:rPr lang="en" sz="1200" b="1" dirty="0">
                <a:solidFill>
                  <a:schemeClr val="dk1"/>
                </a:solidFill>
              </a:rPr>
              <a:t> </a:t>
            </a:r>
            <a:endParaRPr sz="1200" b="1" dirty="0">
              <a:solidFill>
                <a:schemeClr val="dk1"/>
              </a:solidFill>
            </a:endParaRPr>
          </a:p>
          <a:p>
            <a:pPr marL="457200" lvl="0" indent="-304800" algn="just" rtl="0">
              <a:lnSpc>
                <a:spcPct val="115000"/>
              </a:lnSpc>
              <a:spcBef>
                <a:spcPts val="0"/>
              </a:spcBef>
              <a:spcAft>
                <a:spcPts val="0"/>
              </a:spcAft>
              <a:buClr>
                <a:schemeClr val="dk1"/>
              </a:buClr>
              <a:buSzPts val="1200"/>
              <a:buChar char="●"/>
            </a:pPr>
            <a:r>
              <a:rPr lang="en" sz="1200" b="1" dirty="0">
                <a:solidFill>
                  <a:schemeClr val="dk1"/>
                </a:solidFill>
              </a:rPr>
              <a:t>Coding Language        :   Python</a:t>
            </a:r>
            <a:endParaRPr sz="1200" b="1" dirty="0">
              <a:solidFill>
                <a:schemeClr val="dk1"/>
              </a:solidFill>
            </a:endParaRPr>
          </a:p>
          <a:p>
            <a:pPr marL="457200" lvl="0" indent="0" algn="just" rtl="0">
              <a:lnSpc>
                <a:spcPct val="115000"/>
              </a:lnSpc>
              <a:spcBef>
                <a:spcPts val="0"/>
              </a:spcBef>
              <a:spcAft>
                <a:spcPts val="0"/>
              </a:spcAft>
              <a:buNone/>
            </a:pPr>
            <a:endParaRPr sz="1200" b="1" dirty="0">
              <a:solidFill>
                <a:schemeClr val="dk1"/>
              </a:solidFill>
            </a:endParaRPr>
          </a:p>
          <a:p>
            <a:pPr marL="457200" lvl="0" indent="-304800" algn="just" rtl="0">
              <a:lnSpc>
                <a:spcPct val="115000"/>
              </a:lnSpc>
              <a:spcBef>
                <a:spcPts val="0"/>
              </a:spcBef>
              <a:spcAft>
                <a:spcPts val="0"/>
              </a:spcAft>
              <a:buClr>
                <a:schemeClr val="dk1"/>
              </a:buClr>
              <a:buSzPts val="1200"/>
              <a:buChar char="●"/>
            </a:pPr>
            <a:r>
              <a:rPr lang="en" sz="1200" b="1" dirty="0">
                <a:solidFill>
                  <a:schemeClr val="dk1"/>
                </a:solidFill>
              </a:rPr>
              <a:t>Front-end                      :   Html, CSS, Javascript.</a:t>
            </a:r>
            <a:endParaRPr sz="1200" b="1" dirty="0">
              <a:solidFill>
                <a:schemeClr val="dk1"/>
              </a:solidFill>
            </a:endParaRPr>
          </a:p>
          <a:p>
            <a:pPr marL="457200" lvl="0" indent="0" algn="just" rtl="0">
              <a:lnSpc>
                <a:spcPct val="115000"/>
              </a:lnSpc>
              <a:spcBef>
                <a:spcPts val="0"/>
              </a:spcBef>
              <a:spcAft>
                <a:spcPts val="0"/>
              </a:spcAft>
              <a:buNone/>
            </a:pPr>
            <a:endParaRPr sz="1200" b="1" dirty="0">
              <a:solidFill>
                <a:schemeClr val="dk1"/>
              </a:solidFill>
            </a:endParaRPr>
          </a:p>
          <a:p>
            <a:pPr marL="457200" lvl="0" indent="-304800" algn="just" rtl="0">
              <a:lnSpc>
                <a:spcPct val="115000"/>
              </a:lnSpc>
              <a:spcBef>
                <a:spcPts val="0"/>
              </a:spcBef>
              <a:spcAft>
                <a:spcPts val="0"/>
              </a:spcAft>
              <a:buClr>
                <a:schemeClr val="dk1"/>
              </a:buClr>
              <a:buSzPts val="1200"/>
              <a:buChar char="●"/>
            </a:pPr>
            <a:r>
              <a:rPr lang="en" sz="1200" b="1" dirty="0">
                <a:solidFill>
                  <a:schemeClr val="dk1"/>
                </a:solidFill>
              </a:rPr>
              <a:t>Frameworks                  :   Django</a:t>
            </a:r>
          </a:p>
          <a:p>
            <a:pPr marL="457200" lvl="0" indent="-304800" algn="just" rtl="0">
              <a:lnSpc>
                <a:spcPct val="115000"/>
              </a:lnSpc>
              <a:spcBef>
                <a:spcPts val="0"/>
              </a:spcBef>
              <a:spcAft>
                <a:spcPts val="0"/>
              </a:spcAft>
              <a:buClr>
                <a:schemeClr val="dk1"/>
              </a:buClr>
              <a:buSzPts val="1200"/>
              <a:buChar char="●"/>
            </a:pPr>
            <a:endParaRPr lang="en" sz="1200" b="1" dirty="0">
              <a:solidFill>
                <a:schemeClr val="dk1"/>
              </a:solidFill>
            </a:endParaRPr>
          </a:p>
          <a:p>
            <a:pPr marL="457200" lvl="0" indent="-304800" algn="just" rtl="0">
              <a:lnSpc>
                <a:spcPct val="115000"/>
              </a:lnSpc>
              <a:spcBef>
                <a:spcPts val="0"/>
              </a:spcBef>
              <a:spcAft>
                <a:spcPts val="0"/>
              </a:spcAft>
              <a:buClr>
                <a:schemeClr val="dk1"/>
              </a:buClr>
              <a:buSzPts val="1200"/>
              <a:buChar char="●"/>
            </a:pPr>
            <a:r>
              <a:rPr lang="en" sz="1200" b="1" dirty="0">
                <a:solidFill>
                  <a:schemeClr val="dk1"/>
                </a:solidFill>
              </a:rPr>
              <a:t>Database                        :  SQLite</a:t>
            </a:r>
            <a:endParaRPr sz="1200" b="1" dirty="0">
              <a:solidFill>
                <a:schemeClr val="dk1"/>
              </a:solidFill>
            </a:endParaRPr>
          </a:p>
          <a:p>
            <a:pPr marL="457200" lvl="0" indent="0" algn="just" rtl="0">
              <a:lnSpc>
                <a:spcPct val="115000"/>
              </a:lnSpc>
              <a:spcBef>
                <a:spcPts val="0"/>
              </a:spcBef>
              <a:spcAft>
                <a:spcPts val="0"/>
              </a:spcAft>
              <a:buNone/>
            </a:pPr>
            <a:endParaRPr sz="1200" b="1" dirty="0">
              <a:solidFill>
                <a:schemeClr val="dk1"/>
              </a:solidFill>
            </a:endParaRPr>
          </a:p>
          <a:p>
            <a:pPr marL="457200" lvl="0" indent="-304800" algn="just" rtl="0">
              <a:lnSpc>
                <a:spcPct val="115000"/>
              </a:lnSpc>
              <a:spcBef>
                <a:spcPts val="0"/>
              </a:spcBef>
              <a:spcAft>
                <a:spcPts val="0"/>
              </a:spcAft>
              <a:buClr>
                <a:schemeClr val="dk1"/>
              </a:buClr>
              <a:buSzPts val="1200"/>
              <a:buChar char="●"/>
            </a:pPr>
            <a:r>
              <a:rPr lang="en" sz="1200" b="1" dirty="0">
                <a:solidFill>
                  <a:schemeClr val="dk1"/>
                </a:solidFill>
              </a:rPr>
              <a:t>Security and Integration tools</a:t>
            </a:r>
            <a:endParaRPr sz="1200" b="1" dirty="0">
              <a:solidFill>
                <a:schemeClr val="dk1"/>
              </a:solidFill>
            </a:endParaRPr>
          </a:p>
          <a:p>
            <a:pPr marL="0" lvl="0" indent="0" algn="just" rtl="0">
              <a:lnSpc>
                <a:spcPct val="115000"/>
              </a:lnSpc>
              <a:spcBef>
                <a:spcPts val="0"/>
              </a:spcBef>
              <a:spcAft>
                <a:spcPts val="0"/>
              </a:spcAft>
              <a:buNone/>
            </a:pPr>
            <a:endParaRPr sz="1200" b="1" dirty="0">
              <a:solidFill>
                <a:schemeClr val="dk1"/>
              </a:solidFill>
            </a:endParaRPr>
          </a:p>
          <a:p>
            <a:pPr marL="0" lvl="0" indent="0" algn="just" rtl="0">
              <a:spcBef>
                <a:spcPts val="0"/>
              </a:spcBef>
              <a:spcAft>
                <a:spcPts val="1600"/>
              </a:spcAft>
              <a:buNone/>
            </a:pPr>
            <a:endParaRPr sz="1200" b="1" dirty="0">
              <a:solidFill>
                <a:schemeClr val="dk1"/>
              </a:solidFill>
            </a:endParaRPr>
          </a:p>
        </p:txBody>
      </p:sp>
      <p:cxnSp>
        <p:nvCxnSpPr>
          <p:cNvPr id="217" name="Google Shape;217;p43"/>
          <p:cNvCxnSpPr>
            <a:cxnSpLocks/>
          </p:cNvCxnSpPr>
          <p:nvPr/>
        </p:nvCxnSpPr>
        <p:spPr>
          <a:xfrm>
            <a:off x="4588875" y="535625"/>
            <a:ext cx="26809" cy="3586319"/>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44"/>
          <p:cNvSpPr txBox="1">
            <a:spLocks noGrp="1"/>
          </p:cNvSpPr>
          <p:nvPr>
            <p:ph type="title"/>
          </p:nvPr>
        </p:nvSpPr>
        <p:spPr>
          <a:xfrm>
            <a:off x="735612" y="624553"/>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FF"/>
                </a:solidFill>
              </a:rPr>
              <a:t>NOVELTY</a:t>
            </a:r>
            <a:endParaRPr dirty="0">
              <a:solidFill>
                <a:srgbClr val="0000FF"/>
              </a:solidFill>
            </a:endParaRPr>
          </a:p>
        </p:txBody>
      </p:sp>
      <p:sp>
        <p:nvSpPr>
          <p:cNvPr id="223" name="Google Shape;223;p44"/>
          <p:cNvSpPr txBox="1"/>
          <p:nvPr/>
        </p:nvSpPr>
        <p:spPr>
          <a:xfrm>
            <a:off x="637950" y="1342300"/>
            <a:ext cx="6209700" cy="3062347"/>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dk1"/>
              </a:buClr>
              <a:buSzPts val="1700"/>
              <a:buFont typeface="Montserrat"/>
              <a:buChar char="➢"/>
            </a:pPr>
            <a:r>
              <a:rPr lang="en" sz="1700" b="1" dirty="0">
                <a:solidFill>
                  <a:schemeClr val="dk1"/>
                </a:solidFill>
                <a:latin typeface="Montserrat"/>
                <a:ea typeface="Montserrat"/>
                <a:cs typeface="Montserrat"/>
                <a:sym typeface="Montserrat"/>
              </a:rPr>
              <a:t>Improved speed of transactions</a:t>
            </a:r>
            <a:endParaRPr sz="1700" b="1" dirty="0">
              <a:solidFill>
                <a:schemeClr val="dk1"/>
              </a:solidFill>
              <a:latin typeface="Montserrat"/>
              <a:ea typeface="Montserrat"/>
              <a:cs typeface="Montserrat"/>
              <a:sym typeface="Montserrat"/>
            </a:endParaRPr>
          </a:p>
          <a:p>
            <a:pPr marL="457200" lvl="0" indent="0" algn="l" rtl="0">
              <a:spcBef>
                <a:spcPts val="0"/>
              </a:spcBef>
              <a:spcAft>
                <a:spcPts val="0"/>
              </a:spcAft>
              <a:buNone/>
            </a:pPr>
            <a:r>
              <a:rPr lang="en" sz="1700" b="1" dirty="0">
                <a:solidFill>
                  <a:schemeClr val="dk1"/>
                </a:solidFill>
                <a:latin typeface="Montserrat"/>
                <a:ea typeface="Montserrat"/>
                <a:cs typeface="Montserrat"/>
                <a:sym typeface="Montserrat"/>
              </a:rPr>
              <a:t> </a:t>
            </a:r>
            <a:endParaRPr sz="1700" b="1" dirty="0">
              <a:solidFill>
                <a:schemeClr val="dk1"/>
              </a:solidFill>
              <a:latin typeface="Montserrat"/>
              <a:ea typeface="Montserrat"/>
              <a:cs typeface="Montserrat"/>
              <a:sym typeface="Montserrat"/>
            </a:endParaRPr>
          </a:p>
          <a:p>
            <a:pPr marL="457200" lvl="0" indent="-336550" algn="l" rtl="0">
              <a:spcBef>
                <a:spcPts val="0"/>
              </a:spcBef>
              <a:spcAft>
                <a:spcPts val="0"/>
              </a:spcAft>
              <a:buClr>
                <a:schemeClr val="dk1"/>
              </a:buClr>
              <a:buSzPts val="1700"/>
              <a:buFont typeface="Montserrat"/>
              <a:buChar char="➢"/>
            </a:pPr>
            <a:r>
              <a:rPr lang="en" sz="1700" b="1" dirty="0">
                <a:solidFill>
                  <a:schemeClr val="dk1"/>
                </a:solidFill>
                <a:latin typeface="Montserrat"/>
                <a:ea typeface="Montserrat"/>
                <a:cs typeface="Montserrat"/>
                <a:sym typeface="Montserrat"/>
              </a:rPr>
              <a:t>Entrusting users with the services</a:t>
            </a:r>
          </a:p>
          <a:p>
            <a:pPr marL="120650" lvl="0" algn="l" rtl="0">
              <a:spcBef>
                <a:spcPts val="0"/>
              </a:spcBef>
              <a:spcAft>
                <a:spcPts val="0"/>
              </a:spcAft>
              <a:buClr>
                <a:schemeClr val="dk1"/>
              </a:buClr>
              <a:buSzPts val="1700"/>
            </a:pPr>
            <a:endParaRPr lang="en" sz="1700" b="1" dirty="0">
              <a:solidFill>
                <a:schemeClr val="dk1"/>
              </a:solidFill>
              <a:latin typeface="Montserrat"/>
              <a:ea typeface="Montserrat"/>
              <a:cs typeface="Montserrat"/>
              <a:sym typeface="Montserrat"/>
            </a:endParaRPr>
          </a:p>
          <a:p>
            <a:pPr marL="457200" lvl="0" indent="-336550" algn="l" rtl="0">
              <a:spcBef>
                <a:spcPts val="0"/>
              </a:spcBef>
              <a:spcAft>
                <a:spcPts val="0"/>
              </a:spcAft>
              <a:buClr>
                <a:schemeClr val="dk1"/>
              </a:buClr>
              <a:buSzPts val="1700"/>
              <a:buFont typeface="Montserrat"/>
              <a:buChar char="➢"/>
            </a:pPr>
            <a:r>
              <a:rPr lang="en-IN" sz="1700" b="1" dirty="0">
                <a:solidFill>
                  <a:schemeClr val="dk1"/>
                </a:solidFill>
                <a:latin typeface="Montserrat"/>
                <a:ea typeface="Montserrat"/>
                <a:cs typeface="Montserrat"/>
                <a:sym typeface="Montserrat"/>
              </a:rPr>
              <a:t>Transparency in supply chain</a:t>
            </a:r>
            <a:endParaRPr sz="1700" b="1" dirty="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700" b="1" dirty="0">
              <a:solidFill>
                <a:schemeClr val="dk1"/>
              </a:solidFill>
              <a:latin typeface="Montserrat"/>
              <a:ea typeface="Montserrat"/>
              <a:cs typeface="Montserrat"/>
              <a:sym typeface="Montserrat"/>
            </a:endParaRPr>
          </a:p>
          <a:p>
            <a:pPr marL="457200" lvl="0" indent="-336550" algn="l" rtl="0">
              <a:spcBef>
                <a:spcPts val="0"/>
              </a:spcBef>
              <a:spcAft>
                <a:spcPts val="0"/>
              </a:spcAft>
              <a:buClr>
                <a:schemeClr val="dk1"/>
              </a:buClr>
              <a:buSzPts val="1700"/>
              <a:buFont typeface="Montserrat"/>
              <a:buChar char="➢"/>
            </a:pPr>
            <a:r>
              <a:rPr lang="en" sz="1700" b="1" dirty="0">
                <a:solidFill>
                  <a:schemeClr val="dk1"/>
                </a:solidFill>
                <a:latin typeface="Montserrat"/>
                <a:ea typeface="Montserrat"/>
                <a:cs typeface="Montserrat"/>
                <a:sym typeface="Montserrat"/>
              </a:rPr>
              <a:t>Brings decentralisation</a:t>
            </a:r>
            <a:endParaRPr sz="1700" b="1" dirty="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700" b="1" dirty="0">
              <a:solidFill>
                <a:schemeClr val="dk1"/>
              </a:solidFill>
              <a:latin typeface="Montserrat"/>
              <a:ea typeface="Montserrat"/>
              <a:cs typeface="Montserrat"/>
              <a:sym typeface="Montserrat"/>
            </a:endParaRPr>
          </a:p>
          <a:p>
            <a:pPr marL="457200" lvl="0" indent="-336550" algn="l" rtl="0">
              <a:spcBef>
                <a:spcPts val="0"/>
              </a:spcBef>
              <a:spcAft>
                <a:spcPts val="0"/>
              </a:spcAft>
              <a:buClr>
                <a:schemeClr val="dk1"/>
              </a:buClr>
              <a:buSzPts val="1700"/>
              <a:buFont typeface="Montserrat"/>
              <a:buChar char="➢"/>
            </a:pPr>
            <a:r>
              <a:rPr lang="en" sz="1700" b="1" dirty="0">
                <a:solidFill>
                  <a:schemeClr val="dk1"/>
                </a:solidFill>
                <a:latin typeface="Montserrat"/>
                <a:ea typeface="Montserrat"/>
                <a:cs typeface="Montserrat"/>
                <a:sym typeface="Montserrat"/>
              </a:rPr>
              <a:t>Improved user experience and interface</a:t>
            </a:r>
            <a:endParaRPr sz="1700" b="1" dirty="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700" b="1" dirty="0">
              <a:solidFill>
                <a:schemeClr val="dk1"/>
              </a:solidFill>
              <a:latin typeface="Montserrat"/>
              <a:ea typeface="Montserrat"/>
              <a:cs typeface="Montserrat"/>
              <a:sym typeface="Montserrat"/>
            </a:endParaRPr>
          </a:p>
          <a:p>
            <a:pPr marL="457200" lvl="0" indent="-336550" algn="l" rtl="0">
              <a:spcBef>
                <a:spcPts val="0"/>
              </a:spcBef>
              <a:spcAft>
                <a:spcPts val="0"/>
              </a:spcAft>
              <a:buClr>
                <a:schemeClr val="dk1"/>
              </a:buClr>
              <a:buSzPts val="1700"/>
              <a:buFont typeface="Montserrat"/>
              <a:buChar char="➢"/>
            </a:pPr>
            <a:r>
              <a:rPr lang="en" sz="1700" b="1" dirty="0">
                <a:solidFill>
                  <a:schemeClr val="dk1"/>
                </a:solidFill>
                <a:latin typeface="Montserrat"/>
                <a:ea typeface="Montserrat"/>
                <a:cs typeface="Montserrat"/>
                <a:sym typeface="Montserrat"/>
              </a:rPr>
              <a:t>Better and secure future in trade</a:t>
            </a:r>
            <a:endParaRPr sz="1700" b="1" dirty="0">
              <a:solidFill>
                <a:schemeClr val="dk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1039</TotalTime>
  <Words>1407</Words>
  <Application>Microsoft Office PowerPoint</Application>
  <PresentationFormat>On-screen Show (16:9)</PresentationFormat>
  <Paragraphs>204</Paragraphs>
  <Slides>32</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Montserrat</vt:lpstr>
      <vt:lpstr>Calibri</vt:lpstr>
      <vt:lpstr>Montserrat Medium</vt:lpstr>
      <vt:lpstr>Times New Roman</vt:lpstr>
      <vt:lpstr>Wingdings</vt:lpstr>
      <vt:lpstr>Consolas</vt:lpstr>
      <vt:lpstr>Montserrat ExtraBold</vt:lpstr>
      <vt:lpstr>Microsoft PhagsPa</vt:lpstr>
      <vt:lpstr>Arial</vt:lpstr>
      <vt:lpstr>Futuristic Background by Slidesgo</vt:lpstr>
      <vt:lpstr>CMR TECHNICAL CAMPUS</vt:lpstr>
      <vt:lpstr>CONTENTS </vt:lpstr>
      <vt:lpstr>ABSTRACT</vt:lpstr>
      <vt:lpstr>EXISTING SYSTEM</vt:lpstr>
      <vt:lpstr>DISADVANTAGES OF EXISTING SYSTEM </vt:lpstr>
      <vt:lpstr>PowerPoint Presentation</vt:lpstr>
      <vt:lpstr>ADVANTAGES OF PROPOSED SYSTEM</vt:lpstr>
      <vt:lpstr>       HARDWARE  REQUIREMENTS</vt:lpstr>
      <vt:lpstr>NOVELTY</vt:lpstr>
      <vt:lpstr>SYSTEM ARCHITECTURE</vt:lpstr>
      <vt:lpstr>SYSTEM MODULES</vt:lpstr>
      <vt:lpstr>1.USE CASE DIAGRAM</vt:lpstr>
      <vt:lpstr>2.CLASS DIAGRAM</vt:lpstr>
      <vt:lpstr>3. SEQUENCE DIAGRAM</vt:lpstr>
      <vt:lpstr>4 ACTIVITY DIAGRAM </vt:lpstr>
      <vt:lpstr>SAMPLE CODE</vt:lpstr>
      <vt:lpstr>  manage.py</vt:lpstr>
      <vt:lpstr>Result</vt:lpstr>
      <vt:lpstr>PowerPoint Presentation</vt:lpstr>
      <vt:lpstr>1.ADMIN LOGIN</vt:lpstr>
      <vt:lpstr> ADMIN ACTIVATE BUYERS </vt:lpstr>
      <vt:lpstr>ADMIN VIEW BLOCKCHAIN TRANSACTION </vt:lpstr>
      <vt:lpstr> </vt:lpstr>
      <vt:lpstr>SELLER UPDATING CROPS</vt:lpstr>
      <vt:lpstr>3.BUYER LOGIN</vt:lpstr>
      <vt:lpstr>BUYER CART VIEW</vt:lpstr>
      <vt:lpstr>4.BLOCKCHAIN</vt:lpstr>
      <vt:lpstr>CONCLUSION</vt:lpstr>
      <vt:lpstr>FUTURE SCOPE</vt:lpstr>
      <vt:lpstr>PowerPoint Presentation</vt:lpstr>
      <vt:lpstr>GITHUB LINK</vt:lpstr>
      <vt:lpst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CMR TECHNICAL CAMPUS</dc:title>
  <dc:creator>KEERTHI</dc:creator>
  <cp:lastModifiedBy>keerthi nerella</cp:lastModifiedBy>
  <cp:revision>19</cp:revision>
  <dcterms:modified xsi:type="dcterms:W3CDTF">2023-09-11T18:34:30Z</dcterms:modified>
</cp:coreProperties>
</file>